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0" r:id="rId17"/>
    <p:sldId id="277" r:id="rId18"/>
    <p:sldId id="272" r:id="rId19"/>
    <p:sldId id="273" r:id="rId20"/>
    <p:sldId id="276" r:id="rId21"/>
    <p:sldId id="274" r:id="rId22"/>
    <p:sldId id="271" r:id="rId23"/>
    <p:sldId id="275"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DCE"/>
          </a:solidFill>
        </a:fill>
      </a:tcStyle>
    </a:wholeTbl>
    <a:band2H>
      <a:tcTxStyle/>
      <a:tcStyle>
        <a:tcBdr/>
        <a:fill>
          <a:solidFill>
            <a:srgbClr val="EFF6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D0CD"/>
          </a:solidFill>
        </a:fill>
      </a:tcStyle>
    </a:wholeTbl>
    <a:band2H>
      <a:tcTxStyle/>
      <a:tcStyle>
        <a:tcBdr/>
        <a:fill>
          <a:solidFill>
            <a:srgbClr val="F7E9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EAE1"/>
          </a:solidFill>
        </a:fill>
      </a:tcStyle>
    </a:wholeTbl>
    <a:band2H>
      <a:tcTxStyle/>
      <a:tcStyle>
        <a:tcBdr/>
        <a:fill>
          <a:solidFill>
            <a:srgbClr val="EDF5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17" name="Shape 317"/>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j-lt"/>
        <a:ea typeface="+mj-ea"/>
        <a:cs typeface="+mj-cs"/>
        <a:sym typeface="Tw Cen MT"/>
      </a:defRPr>
    </a:lvl1pPr>
    <a:lvl2pPr indent="228600" defTabSz="457200" latinLnBrk="0">
      <a:defRPr sz="1200">
        <a:solidFill>
          <a:srgbClr val="FFFFFF"/>
        </a:solidFill>
        <a:latin typeface="+mj-lt"/>
        <a:ea typeface="+mj-ea"/>
        <a:cs typeface="+mj-cs"/>
        <a:sym typeface="Tw Cen MT"/>
      </a:defRPr>
    </a:lvl2pPr>
    <a:lvl3pPr indent="457200" defTabSz="457200" latinLnBrk="0">
      <a:defRPr sz="1200">
        <a:solidFill>
          <a:srgbClr val="FFFFFF"/>
        </a:solidFill>
        <a:latin typeface="+mj-lt"/>
        <a:ea typeface="+mj-ea"/>
        <a:cs typeface="+mj-cs"/>
        <a:sym typeface="Tw Cen MT"/>
      </a:defRPr>
    </a:lvl3pPr>
    <a:lvl4pPr indent="685800" defTabSz="457200" latinLnBrk="0">
      <a:defRPr sz="1200">
        <a:solidFill>
          <a:srgbClr val="FFFFFF"/>
        </a:solidFill>
        <a:latin typeface="+mj-lt"/>
        <a:ea typeface="+mj-ea"/>
        <a:cs typeface="+mj-cs"/>
        <a:sym typeface="Tw Cen MT"/>
      </a:defRPr>
    </a:lvl4pPr>
    <a:lvl5pPr indent="914400" defTabSz="457200" latinLnBrk="0">
      <a:defRPr sz="1200">
        <a:solidFill>
          <a:srgbClr val="FFFFFF"/>
        </a:solidFill>
        <a:latin typeface="+mj-lt"/>
        <a:ea typeface="+mj-ea"/>
        <a:cs typeface="+mj-cs"/>
        <a:sym typeface="Tw Cen MT"/>
      </a:defRPr>
    </a:lvl5pPr>
    <a:lvl6pPr indent="1143000" defTabSz="457200" latinLnBrk="0">
      <a:defRPr sz="1200">
        <a:solidFill>
          <a:srgbClr val="FFFFFF"/>
        </a:solidFill>
        <a:latin typeface="+mj-lt"/>
        <a:ea typeface="+mj-ea"/>
        <a:cs typeface="+mj-cs"/>
        <a:sym typeface="Tw Cen MT"/>
      </a:defRPr>
    </a:lvl6pPr>
    <a:lvl7pPr indent="1371600" defTabSz="457200" latinLnBrk="0">
      <a:defRPr sz="1200">
        <a:solidFill>
          <a:srgbClr val="FFFFFF"/>
        </a:solidFill>
        <a:latin typeface="+mj-lt"/>
        <a:ea typeface="+mj-ea"/>
        <a:cs typeface="+mj-cs"/>
        <a:sym typeface="Tw Cen MT"/>
      </a:defRPr>
    </a:lvl7pPr>
    <a:lvl8pPr indent="1600200" defTabSz="457200" latinLnBrk="0">
      <a:defRPr sz="1200">
        <a:solidFill>
          <a:srgbClr val="FFFFFF"/>
        </a:solidFill>
        <a:latin typeface="+mj-lt"/>
        <a:ea typeface="+mj-ea"/>
        <a:cs typeface="+mj-cs"/>
        <a:sym typeface="Tw Cen MT"/>
      </a:defRPr>
    </a:lvl8pPr>
    <a:lvl9pPr indent="1828800" defTabSz="457200" latinLnBrk="0">
      <a:defRPr sz="1200">
        <a:solidFill>
          <a:srgbClr val="FFFFFF"/>
        </a:solidFill>
        <a:latin typeface="+mj-lt"/>
        <a:ea typeface="+mj-ea"/>
        <a:cs typeface="+mj-cs"/>
        <a:sym typeface="Tw Cen M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51" name="Picture 2" descr="Picture 2"/>
          <p:cNvPicPr>
            <a:picLocks noChangeAspect="1"/>
          </p:cNvPicPr>
          <p:nvPr/>
        </p:nvPicPr>
        <p:blipFill>
          <a:blip r:embed="rId2" cstate="print">
            <a:alphaModFix amt="30000"/>
            <a:extLst/>
          </a:blip>
          <a:stretch>
            <a:fillRect/>
          </a:stretch>
        </p:blipFill>
        <p:spPr>
          <a:xfrm>
            <a:off x="0" y="-2"/>
            <a:ext cx="12192004" cy="6858002"/>
          </a:xfrm>
          <a:prstGeom prst="rect">
            <a:avLst/>
          </a:prstGeom>
          <a:ln w="12700">
            <a:miter lim="400000"/>
          </a:ln>
        </p:spPr>
      </p:pic>
      <p:grpSp>
        <p:nvGrpSpPr>
          <p:cNvPr id="106" name="Group 10"/>
          <p:cNvGrpSpPr/>
          <p:nvPr/>
        </p:nvGrpSpPr>
        <p:grpSpPr>
          <a:xfrm>
            <a:off x="-1" y="0"/>
            <a:ext cx="2297909" cy="6858001"/>
            <a:chOff x="0" y="0"/>
            <a:chExt cx="2297907" cy="6858000"/>
          </a:xfrm>
        </p:grpSpPr>
        <p:sp>
          <p:nvSpPr>
            <p:cNvPr id="52" name="Rectangle 5"/>
            <p:cNvSpPr/>
            <p:nvPr/>
          </p:nvSpPr>
          <p:spPr>
            <a:xfrm>
              <a:off x="1209675" y="4763"/>
              <a:ext cx="23813"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3" name="Freeform 6"/>
            <p:cNvSpPr/>
            <p:nvPr/>
          </p:nvSpPr>
          <p:spPr>
            <a:xfrm>
              <a:off x="1128712" y="217646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4" name="Freeform 7"/>
            <p:cNvSpPr/>
            <p:nvPr/>
          </p:nvSpPr>
          <p:spPr>
            <a:xfrm>
              <a:off x="1123950" y="4021137"/>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5" name="Rectangle 8"/>
            <p:cNvSpPr/>
            <p:nvPr/>
          </p:nvSpPr>
          <p:spPr>
            <a:xfrm>
              <a:off x="414337" y="9525"/>
              <a:ext cx="28576" cy="4481513"/>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6" name="Freeform 9"/>
            <p:cNvSpPr/>
            <p:nvPr/>
          </p:nvSpPr>
          <p:spPr>
            <a:xfrm>
              <a:off x="333374" y="44815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7" name="Freeform 10"/>
            <p:cNvSpPr/>
            <p:nvPr/>
          </p:nvSpPr>
          <p:spPr>
            <a:xfrm>
              <a:off x="190499" y="9525"/>
              <a:ext cx="152401" cy="90805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3"/>
                  </a:lnTo>
                  <a:lnTo>
                    <a:pt x="18225" y="14350"/>
                  </a:lnTo>
                  <a:lnTo>
                    <a:pt x="18225" y="0"/>
                  </a:lnTo>
                  <a:lnTo>
                    <a:pt x="21600" y="0"/>
                  </a:lnTo>
                  <a:lnTo>
                    <a:pt x="21600" y="14463"/>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8" name="Freeform 11"/>
            <p:cNvSpPr/>
            <p:nvPr/>
          </p:nvSpPr>
          <p:spPr>
            <a:xfrm>
              <a:off x="1290637" y="14288"/>
              <a:ext cx="376240" cy="1801814"/>
            </a:xfrm>
            <a:custGeom>
              <a:avLst/>
              <a:gdLst/>
              <a:ahLst/>
              <a:cxnLst>
                <a:cxn ang="0">
                  <a:pos x="wd2" y="hd2"/>
                </a:cxn>
                <a:cxn ang="5400000">
                  <a:pos x="wd2" y="hd2"/>
                </a:cxn>
                <a:cxn ang="10800000">
                  <a:pos x="wd2" y="hd2"/>
                </a:cxn>
                <a:cxn ang="16200000">
                  <a:pos x="wd2" y="hd2"/>
                </a:cxn>
              </a:cxnLst>
              <a:rect l="0" t="0" r="r" b="b"/>
              <a:pathLst>
                <a:path w="21600" h="21600" extrusionOk="0">
                  <a:moveTo>
                    <a:pt x="20233" y="21600"/>
                  </a:moveTo>
                  <a:lnTo>
                    <a:pt x="0" y="11799"/>
                  </a:lnTo>
                  <a:lnTo>
                    <a:pt x="0" y="0"/>
                  </a:lnTo>
                  <a:lnTo>
                    <a:pt x="1641" y="0"/>
                  </a:lnTo>
                  <a:lnTo>
                    <a:pt x="1641" y="11742"/>
                  </a:lnTo>
                  <a:lnTo>
                    <a:pt x="21600" y="21486"/>
                  </a:lnTo>
                  <a:lnTo>
                    <a:pt x="20233"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9" name="Freeform 12"/>
            <p:cNvSpPr/>
            <p:nvPr/>
          </p:nvSpPr>
          <p:spPr>
            <a:xfrm>
              <a:off x="1600200" y="1801813"/>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0" name="Freeform 13"/>
            <p:cNvSpPr/>
            <p:nvPr/>
          </p:nvSpPr>
          <p:spPr>
            <a:xfrm>
              <a:off x="1381125" y="9525"/>
              <a:ext cx="371475" cy="1425576"/>
            </a:xfrm>
            <a:custGeom>
              <a:avLst/>
              <a:gdLst/>
              <a:ahLst/>
              <a:cxnLst>
                <a:cxn ang="0">
                  <a:pos x="wd2" y="hd2"/>
                </a:cxn>
                <a:cxn ang="5400000">
                  <a:pos x="wd2" y="hd2"/>
                </a:cxn>
                <a:cxn ang="10800000">
                  <a:pos x="wd2" y="hd2"/>
                </a:cxn>
                <a:cxn ang="16200000">
                  <a:pos x="wd2" y="hd2"/>
                </a:cxn>
              </a:cxnLst>
              <a:rect l="0" t="0" r="r" b="b"/>
              <a:pathLst>
                <a:path w="21600" h="21600" extrusionOk="0">
                  <a:moveTo>
                    <a:pt x="20215" y="21600"/>
                  </a:moveTo>
                  <a:lnTo>
                    <a:pt x="0" y="9212"/>
                  </a:lnTo>
                  <a:lnTo>
                    <a:pt x="0" y="0"/>
                  </a:lnTo>
                  <a:lnTo>
                    <a:pt x="1385" y="0"/>
                  </a:lnTo>
                  <a:lnTo>
                    <a:pt x="1385" y="9140"/>
                  </a:lnTo>
                  <a:lnTo>
                    <a:pt x="21600" y="21456"/>
                  </a:lnTo>
                  <a:lnTo>
                    <a:pt x="2021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1" name="Freeform 14"/>
            <p:cNvSpPr/>
            <p:nvPr/>
          </p:nvSpPr>
          <p:spPr>
            <a:xfrm>
              <a:off x="1643063" y="0"/>
              <a:ext cx="152401" cy="912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2" name="Freeform 15"/>
            <p:cNvSpPr/>
            <p:nvPr/>
          </p:nvSpPr>
          <p:spPr>
            <a:xfrm>
              <a:off x="1685925" y="1420813"/>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3" name="Freeform 16"/>
            <p:cNvSpPr/>
            <p:nvPr/>
          </p:nvSpPr>
          <p:spPr>
            <a:xfrm>
              <a:off x="1685925" y="903288"/>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4" name="Freeform 17"/>
            <p:cNvSpPr/>
            <p:nvPr/>
          </p:nvSpPr>
          <p:spPr>
            <a:xfrm>
              <a:off x="1743075" y="4763"/>
              <a:ext cx="419100" cy="522289"/>
            </a:xfrm>
            <a:custGeom>
              <a:avLst/>
              <a:gdLst/>
              <a:ahLst/>
              <a:cxnLst>
                <a:cxn ang="0">
                  <a:pos x="wd2" y="hd2"/>
                </a:cxn>
                <a:cxn ang="5400000">
                  <a:pos x="wd2" y="hd2"/>
                </a:cxn>
                <a:cxn ang="10800000">
                  <a:pos x="wd2" y="hd2"/>
                </a:cxn>
                <a:cxn ang="16200000">
                  <a:pos x="wd2" y="hd2"/>
                </a:cxn>
              </a:cxnLst>
              <a:rect l="0" t="0" r="r" b="b"/>
              <a:pathLst>
                <a:path w="21600" h="21600" extrusionOk="0">
                  <a:moveTo>
                    <a:pt x="20618" y="21600"/>
                  </a:moveTo>
                  <a:lnTo>
                    <a:pt x="3682" y="7878"/>
                  </a:lnTo>
                  <a:lnTo>
                    <a:pt x="0" y="394"/>
                  </a:lnTo>
                  <a:lnTo>
                    <a:pt x="1227" y="0"/>
                  </a:lnTo>
                  <a:lnTo>
                    <a:pt x="4909" y="7288"/>
                  </a:lnTo>
                  <a:lnTo>
                    <a:pt x="21600" y="20812"/>
                  </a:lnTo>
                  <a:lnTo>
                    <a:pt x="20618"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5" name="Freeform 18"/>
            <p:cNvSpPr/>
            <p:nvPr/>
          </p:nvSpPr>
          <p:spPr>
            <a:xfrm>
              <a:off x="2126456" y="488950"/>
              <a:ext cx="147639" cy="147639"/>
            </a:xfrm>
            <a:custGeom>
              <a:avLst/>
              <a:gdLst/>
              <a:ahLst/>
              <a:cxnLst>
                <a:cxn ang="0">
                  <a:pos x="wd2" y="hd2"/>
                </a:cxn>
                <a:cxn ang="5400000">
                  <a:pos x="wd2" y="hd2"/>
                </a:cxn>
                <a:cxn ang="10800000">
                  <a:pos x="wd2" y="hd2"/>
                </a:cxn>
                <a:cxn ang="16200000">
                  <a:pos x="wd2" y="hd2"/>
                </a:cxn>
              </a:cxnLst>
              <a:rect l="0" t="0" r="r" b="b"/>
              <a:pathLst>
                <a:path w="19694" h="21600"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6" name="Freeform 19"/>
            <p:cNvSpPr/>
            <p:nvPr/>
          </p:nvSpPr>
          <p:spPr>
            <a:xfrm>
              <a:off x="952500" y="4763"/>
              <a:ext cx="152400" cy="90805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600"/>
                  </a:lnTo>
                  <a:lnTo>
                    <a:pt x="0" y="7137"/>
                  </a:lnTo>
                  <a:lnTo>
                    <a:pt x="18225" y="0"/>
                  </a:lnTo>
                  <a:lnTo>
                    <a:pt x="21600" y="227"/>
                  </a:lnTo>
                  <a:lnTo>
                    <a:pt x="3375" y="725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7" name="Freeform 20"/>
            <p:cNvSpPr/>
            <p:nvPr/>
          </p:nvSpPr>
          <p:spPr>
            <a:xfrm>
              <a:off x="866775" y="903288"/>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6480"/>
                    <a:pt x="2160" y="10800"/>
                  </a:cubicBezTo>
                  <a:cubicBezTo>
                    <a:pt x="2160" y="15660"/>
                    <a:pt x="5940" y="19440"/>
                    <a:pt x="10800" y="19440"/>
                  </a:cubicBezTo>
                  <a:cubicBezTo>
                    <a:pt x="15660" y="19440"/>
                    <a:pt x="19440" y="15660"/>
                    <a:pt x="19440" y="10800"/>
                  </a:cubicBezTo>
                  <a:cubicBezTo>
                    <a:pt x="19440" y="648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8" name="Freeform 21"/>
            <p:cNvSpPr/>
            <p:nvPr/>
          </p:nvSpPr>
          <p:spPr>
            <a:xfrm>
              <a:off x="890587" y="155416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9" name="Freeform 22"/>
            <p:cNvSpPr/>
            <p:nvPr/>
          </p:nvSpPr>
          <p:spPr>
            <a:xfrm>
              <a:off x="738187" y="5622924"/>
              <a:ext cx="338140" cy="12160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775" y="21600"/>
                  </a:lnTo>
                  <a:lnTo>
                    <a:pt x="19775" y="13084"/>
                  </a:lnTo>
                  <a:lnTo>
                    <a:pt x="0" y="169"/>
                  </a:lnTo>
                  <a:lnTo>
                    <a:pt x="1217" y="0"/>
                  </a:lnTo>
                  <a:lnTo>
                    <a:pt x="21600" y="1299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0" name="Freeform 23"/>
            <p:cNvSpPr/>
            <p:nvPr/>
          </p:nvSpPr>
          <p:spPr>
            <a:xfrm>
              <a:off x="647700" y="5480049"/>
              <a:ext cx="157163" cy="157164"/>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cubicBezTo>
                    <a:pt x="5236" y="21600"/>
                    <a:pt x="0" y="17018"/>
                    <a:pt x="0" y="11127"/>
                  </a:cubicBezTo>
                  <a:cubicBezTo>
                    <a:pt x="0" y="5236"/>
                    <a:pt x="5236" y="0"/>
                    <a:pt x="11127" y="0"/>
                  </a:cubicBezTo>
                  <a:cubicBezTo>
                    <a:pt x="17018" y="0"/>
                    <a:pt x="21600" y="5236"/>
                    <a:pt x="21600" y="11127"/>
                  </a:cubicBezTo>
                  <a:cubicBezTo>
                    <a:pt x="21600" y="17018"/>
                    <a:pt x="17018" y="21600"/>
                    <a:pt x="11127" y="21600"/>
                  </a:cubicBezTo>
                  <a:close/>
                  <a:moveTo>
                    <a:pt x="11127" y="2618"/>
                  </a:moveTo>
                  <a:cubicBezTo>
                    <a:pt x="6545" y="2618"/>
                    <a:pt x="2618" y="6545"/>
                    <a:pt x="2618" y="11127"/>
                  </a:cubicBezTo>
                  <a:cubicBezTo>
                    <a:pt x="2618" y="15709"/>
                    <a:pt x="6545" y="18982"/>
                    <a:pt x="11127" y="18982"/>
                  </a:cubicBezTo>
                  <a:cubicBezTo>
                    <a:pt x="15055" y="18982"/>
                    <a:pt x="18982" y="15709"/>
                    <a:pt x="18982" y="11127"/>
                  </a:cubicBezTo>
                  <a:cubicBezTo>
                    <a:pt x="18982" y="6545"/>
                    <a:pt x="15055" y="2618"/>
                    <a:pt x="11127" y="2618"/>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1" name="Freeform 24"/>
            <p:cNvSpPr/>
            <p:nvPr/>
          </p:nvSpPr>
          <p:spPr>
            <a:xfrm>
              <a:off x="66674" y="90328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6480"/>
                    <a:pt x="2160" y="10800"/>
                  </a:cubicBezTo>
                  <a:cubicBezTo>
                    <a:pt x="2160" y="15660"/>
                    <a:pt x="6480" y="19440"/>
                    <a:pt x="10800" y="19440"/>
                  </a:cubicBezTo>
                  <a:cubicBezTo>
                    <a:pt x="15660" y="19440"/>
                    <a:pt x="19440" y="15660"/>
                    <a:pt x="19440" y="10800"/>
                  </a:cubicBezTo>
                  <a:cubicBezTo>
                    <a:pt x="19440" y="648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2" name="Freeform 25"/>
            <p:cNvSpPr/>
            <p:nvPr/>
          </p:nvSpPr>
          <p:spPr>
            <a:xfrm>
              <a:off x="-1" y="3897312"/>
              <a:ext cx="133351" cy="266701"/>
            </a:xfrm>
            <a:custGeom>
              <a:avLst/>
              <a:gdLst/>
              <a:ahLst/>
              <a:cxnLst>
                <a:cxn ang="0">
                  <a:pos x="wd2" y="hd2"/>
                </a:cxn>
                <a:cxn ang="5400000">
                  <a:pos x="wd2" y="hd2"/>
                </a:cxn>
                <a:cxn ang="10800000">
                  <a:pos x="wd2" y="hd2"/>
                </a:cxn>
                <a:cxn ang="16200000">
                  <a:pos x="wd2" y="hd2"/>
                </a:cxn>
              </a:cxnLst>
              <a:rect l="0" t="0" r="r" b="b"/>
              <a:pathLst>
                <a:path w="21600" h="21600" extrusionOk="0">
                  <a:moveTo>
                    <a:pt x="17743" y="21600"/>
                  </a:moveTo>
                  <a:lnTo>
                    <a:pt x="0" y="771"/>
                  </a:lnTo>
                  <a:lnTo>
                    <a:pt x="3086" y="0"/>
                  </a:lnTo>
                  <a:lnTo>
                    <a:pt x="21600" y="20829"/>
                  </a:lnTo>
                  <a:lnTo>
                    <a:pt x="17743"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3" name="Freeform 26"/>
            <p:cNvSpPr/>
            <p:nvPr/>
          </p:nvSpPr>
          <p:spPr>
            <a:xfrm>
              <a:off x="66674" y="4149725"/>
              <a:ext cx="190501" cy="18891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4" name="Freeform 27"/>
            <p:cNvSpPr/>
            <p:nvPr/>
          </p:nvSpPr>
          <p:spPr>
            <a:xfrm>
              <a:off x="-1" y="1644650"/>
              <a:ext cx="133351" cy="269875"/>
            </a:xfrm>
            <a:custGeom>
              <a:avLst/>
              <a:gdLst/>
              <a:ahLst/>
              <a:cxnLst>
                <a:cxn ang="0">
                  <a:pos x="wd2" y="hd2"/>
                </a:cxn>
                <a:cxn ang="5400000">
                  <a:pos x="wd2" y="hd2"/>
                </a:cxn>
                <a:cxn ang="10800000">
                  <a:pos x="wd2" y="hd2"/>
                </a:cxn>
                <a:cxn ang="16200000">
                  <a:pos x="wd2" y="hd2"/>
                </a:cxn>
              </a:cxnLst>
              <a:rect l="0" t="0" r="r" b="b"/>
              <a:pathLst>
                <a:path w="21600" h="21600" extrusionOk="0">
                  <a:moveTo>
                    <a:pt x="3086" y="21600"/>
                  </a:moveTo>
                  <a:lnTo>
                    <a:pt x="0" y="20838"/>
                  </a:lnTo>
                  <a:lnTo>
                    <a:pt x="17743" y="0"/>
                  </a:lnTo>
                  <a:lnTo>
                    <a:pt x="21600" y="762"/>
                  </a:lnTo>
                  <a:lnTo>
                    <a:pt x="3086"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5" name="Freeform 28"/>
            <p:cNvSpPr/>
            <p:nvPr/>
          </p:nvSpPr>
          <p:spPr>
            <a:xfrm>
              <a:off x="66674" y="146843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6" name="Freeform 29"/>
            <p:cNvSpPr/>
            <p:nvPr/>
          </p:nvSpPr>
          <p:spPr>
            <a:xfrm>
              <a:off x="695324" y="4763"/>
              <a:ext cx="309564" cy="15589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606" y="21600"/>
                  </a:lnTo>
                  <a:lnTo>
                    <a:pt x="19606" y="17707"/>
                  </a:lnTo>
                  <a:lnTo>
                    <a:pt x="0" y="13835"/>
                  </a:lnTo>
                  <a:lnTo>
                    <a:pt x="0" y="0"/>
                  </a:lnTo>
                  <a:lnTo>
                    <a:pt x="1994" y="0"/>
                  </a:lnTo>
                  <a:lnTo>
                    <a:pt x="1994" y="13703"/>
                  </a:lnTo>
                  <a:lnTo>
                    <a:pt x="21600" y="1750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7" name="Freeform 30"/>
            <p:cNvSpPr/>
            <p:nvPr/>
          </p:nvSpPr>
          <p:spPr>
            <a:xfrm>
              <a:off x="57149" y="4881562"/>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8" name="Freeform 31"/>
            <p:cNvSpPr/>
            <p:nvPr/>
          </p:nvSpPr>
          <p:spPr>
            <a:xfrm>
              <a:off x="138112" y="5060950"/>
              <a:ext cx="304801" cy="17780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12" y="21600"/>
                  </a:lnTo>
                  <a:lnTo>
                    <a:pt x="19912" y="6943"/>
                  </a:lnTo>
                  <a:lnTo>
                    <a:pt x="0" y="3529"/>
                  </a:lnTo>
                  <a:lnTo>
                    <a:pt x="0" y="0"/>
                  </a:lnTo>
                  <a:lnTo>
                    <a:pt x="1688" y="0"/>
                  </a:lnTo>
                  <a:lnTo>
                    <a:pt x="1688" y="3414"/>
                  </a:lnTo>
                  <a:lnTo>
                    <a:pt x="21600" y="682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9" name="Freeform 32"/>
            <p:cNvSpPr/>
            <p:nvPr/>
          </p:nvSpPr>
          <p:spPr>
            <a:xfrm>
              <a:off x="561975" y="6430962"/>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0" name="Rectangle 33"/>
            <p:cNvSpPr/>
            <p:nvPr/>
          </p:nvSpPr>
          <p:spPr>
            <a:xfrm>
              <a:off x="642937" y="6610350"/>
              <a:ext cx="23814" cy="242888"/>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1" name="Freeform 34"/>
            <p:cNvSpPr/>
            <p:nvPr/>
          </p:nvSpPr>
          <p:spPr>
            <a:xfrm>
              <a:off x="76199" y="6430962"/>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2" name="Freeform 35"/>
            <p:cNvSpPr/>
            <p:nvPr/>
          </p:nvSpPr>
          <p:spPr>
            <a:xfrm>
              <a:off x="-1" y="5978524"/>
              <a:ext cx="190501" cy="4619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900" y="21600"/>
                  </a:lnTo>
                  <a:lnTo>
                    <a:pt x="18900" y="8462"/>
                  </a:lnTo>
                  <a:lnTo>
                    <a:pt x="0" y="668"/>
                  </a:lnTo>
                  <a:lnTo>
                    <a:pt x="2160" y="0"/>
                  </a:lnTo>
                  <a:lnTo>
                    <a:pt x="21600" y="8016"/>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3" name="Freeform 36"/>
            <p:cNvSpPr/>
            <p:nvPr/>
          </p:nvSpPr>
          <p:spPr>
            <a:xfrm>
              <a:off x="1014412" y="1801813"/>
              <a:ext cx="214314" cy="755651"/>
            </a:xfrm>
            <a:custGeom>
              <a:avLst/>
              <a:gdLst/>
              <a:ahLst/>
              <a:cxnLst>
                <a:cxn ang="0">
                  <a:pos x="wd2" y="hd2"/>
                </a:cxn>
                <a:cxn ang="5400000">
                  <a:pos x="wd2" y="hd2"/>
                </a:cxn>
                <a:cxn ang="10800000">
                  <a:pos x="wd2" y="hd2"/>
                </a:cxn>
                <a:cxn ang="16200000">
                  <a:pos x="wd2" y="hd2"/>
                </a:cxn>
              </a:cxnLst>
              <a:rect l="0" t="0" r="r" b="b"/>
              <a:pathLst>
                <a:path w="21600" h="21600" extrusionOk="0">
                  <a:moveTo>
                    <a:pt x="1920" y="21600"/>
                  </a:moveTo>
                  <a:lnTo>
                    <a:pt x="0" y="21600"/>
                  </a:lnTo>
                  <a:lnTo>
                    <a:pt x="0" y="5808"/>
                  </a:lnTo>
                  <a:lnTo>
                    <a:pt x="20160" y="0"/>
                  </a:lnTo>
                  <a:lnTo>
                    <a:pt x="21600" y="408"/>
                  </a:lnTo>
                  <a:lnTo>
                    <a:pt x="1920" y="5945"/>
                  </a:lnTo>
                  <a:lnTo>
                    <a:pt x="192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4" name="Freeform 37"/>
            <p:cNvSpPr/>
            <p:nvPr/>
          </p:nvSpPr>
          <p:spPr>
            <a:xfrm>
              <a:off x="938212" y="2547937"/>
              <a:ext cx="166689" cy="160339"/>
            </a:xfrm>
            <a:custGeom>
              <a:avLst/>
              <a:gdLst/>
              <a:ahLst/>
              <a:cxnLst>
                <a:cxn ang="0">
                  <a:pos x="wd2" y="hd2"/>
                </a:cxn>
                <a:cxn ang="5400000">
                  <a:pos x="wd2" y="hd2"/>
                </a:cxn>
                <a:cxn ang="10800000">
                  <a:pos x="wd2" y="hd2"/>
                </a:cxn>
                <a:cxn ang="16200000">
                  <a:pos x="wd2" y="hd2"/>
                </a:cxn>
              </a:cxnLst>
              <a:rect l="0" t="0" r="r" b="b"/>
              <a:pathLst>
                <a:path w="21600" h="21600" extrusionOk="0">
                  <a:moveTo>
                    <a:pt x="11109" y="21600"/>
                  </a:moveTo>
                  <a:cubicBezTo>
                    <a:pt x="4937" y="21600"/>
                    <a:pt x="0" y="16518"/>
                    <a:pt x="0" y="10800"/>
                  </a:cubicBezTo>
                  <a:cubicBezTo>
                    <a:pt x="0" y="4447"/>
                    <a:pt x="4937" y="0"/>
                    <a:pt x="11109" y="0"/>
                  </a:cubicBezTo>
                  <a:cubicBezTo>
                    <a:pt x="16663" y="0"/>
                    <a:pt x="21600" y="4447"/>
                    <a:pt x="21600" y="10800"/>
                  </a:cubicBezTo>
                  <a:cubicBezTo>
                    <a:pt x="21600" y="16518"/>
                    <a:pt x="16663" y="21600"/>
                    <a:pt x="11109" y="21600"/>
                  </a:cubicBezTo>
                  <a:close/>
                  <a:moveTo>
                    <a:pt x="11109" y="2541"/>
                  </a:moveTo>
                  <a:cubicBezTo>
                    <a:pt x="6171" y="2541"/>
                    <a:pt x="2469" y="6353"/>
                    <a:pt x="2469" y="10800"/>
                  </a:cubicBezTo>
                  <a:cubicBezTo>
                    <a:pt x="2469" y="15247"/>
                    <a:pt x="6171" y="19059"/>
                    <a:pt x="11109" y="19059"/>
                  </a:cubicBezTo>
                  <a:cubicBezTo>
                    <a:pt x="15429" y="19059"/>
                    <a:pt x="19131" y="15247"/>
                    <a:pt x="19131" y="10800"/>
                  </a:cubicBezTo>
                  <a:cubicBezTo>
                    <a:pt x="19131" y="6353"/>
                    <a:pt x="15429" y="2541"/>
                    <a:pt x="11109" y="2541"/>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5" name="Freeform 38"/>
            <p:cNvSpPr/>
            <p:nvPr/>
          </p:nvSpPr>
          <p:spPr>
            <a:xfrm>
              <a:off x="595312" y="4763"/>
              <a:ext cx="638176" cy="402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94" y="21600"/>
                  </a:lnTo>
                  <a:lnTo>
                    <a:pt x="20794" y="19684"/>
                  </a:lnTo>
                  <a:lnTo>
                    <a:pt x="0" y="16396"/>
                  </a:lnTo>
                  <a:lnTo>
                    <a:pt x="0" y="0"/>
                  </a:lnTo>
                  <a:lnTo>
                    <a:pt x="806" y="0"/>
                  </a:lnTo>
                  <a:lnTo>
                    <a:pt x="806" y="16319"/>
                  </a:lnTo>
                  <a:lnTo>
                    <a:pt x="21600" y="1960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6" name="Freeform 39"/>
            <p:cNvSpPr/>
            <p:nvPr/>
          </p:nvSpPr>
          <p:spPr>
            <a:xfrm>
              <a:off x="1223962" y="1382713"/>
              <a:ext cx="142876" cy="476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7" name="Freeform 40"/>
            <p:cNvSpPr/>
            <p:nvPr/>
          </p:nvSpPr>
          <p:spPr>
            <a:xfrm>
              <a:off x="1300162" y="1849438"/>
              <a:ext cx="109539" cy="107951"/>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8" name="Freeform 41"/>
            <p:cNvSpPr/>
            <p:nvPr/>
          </p:nvSpPr>
          <p:spPr>
            <a:xfrm>
              <a:off x="280987" y="3417887"/>
              <a:ext cx="142876" cy="474664"/>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lnTo>
                    <a:pt x="0" y="21600"/>
                  </a:lnTo>
                  <a:lnTo>
                    <a:pt x="0" y="5779"/>
                  </a:lnTo>
                  <a:lnTo>
                    <a:pt x="19440" y="0"/>
                  </a:lnTo>
                  <a:lnTo>
                    <a:pt x="21600" y="578"/>
                  </a:lnTo>
                  <a:lnTo>
                    <a:pt x="2880" y="5996"/>
                  </a:lnTo>
                  <a:lnTo>
                    <a:pt x="288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9" name="Freeform 42"/>
            <p:cNvSpPr/>
            <p:nvPr/>
          </p:nvSpPr>
          <p:spPr>
            <a:xfrm>
              <a:off x="238124" y="3883025"/>
              <a:ext cx="109539" cy="109538"/>
            </a:xfrm>
            <a:custGeom>
              <a:avLst/>
              <a:gdLst/>
              <a:ahLst/>
              <a:cxnLst>
                <a:cxn ang="0">
                  <a:pos x="wd2" y="hd2"/>
                </a:cxn>
                <a:cxn ang="5400000">
                  <a:pos x="wd2" y="hd2"/>
                </a:cxn>
                <a:cxn ang="10800000">
                  <a:pos x="wd2" y="hd2"/>
                </a:cxn>
                <a:cxn ang="16200000">
                  <a:pos x="wd2" y="hd2"/>
                </a:cxn>
              </a:cxnLst>
              <a:rect l="0" t="0" r="r" b="b"/>
              <a:pathLst>
                <a:path w="21600" h="21600" extrusionOk="0">
                  <a:moveTo>
                    <a:pt x="10330" y="21600"/>
                  </a:moveTo>
                  <a:cubicBezTo>
                    <a:pt x="4696" y="21600"/>
                    <a:pt x="0" y="16904"/>
                    <a:pt x="0" y="11270"/>
                  </a:cubicBezTo>
                  <a:cubicBezTo>
                    <a:pt x="0" y="4696"/>
                    <a:pt x="4696" y="0"/>
                    <a:pt x="10330" y="0"/>
                  </a:cubicBezTo>
                  <a:cubicBezTo>
                    <a:pt x="15965" y="0"/>
                    <a:pt x="21600" y="4696"/>
                    <a:pt x="21600" y="11270"/>
                  </a:cubicBezTo>
                  <a:cubicBezTo>
                    <a:pt x="21600" y="16904"/>
                    <a:pt x="15965" y="21600"/>
                    <a:pt x="10330" y="21600"/>
                  </a:cubicBezTo>
                  <a:close/>
                  <a:moveTo>
                    <a:pt x="10330" y="3757"/>
                  </a:moveTo>
                  <a:cubicBezTo>
                    <a:pt x="6574" y="3757"/>
                    <a:pt x="3757" y="7513"/>
                    <a:pt x="3757" y="11270"/>
                  </a:cubicBezTo>
                  <a:cubicBezTo>
                    <a:pt x="3757" y="15026"/>
                    <a:pt x="6574" y="17843"/>
                    <a:pt x="10330" y="17843"/>
                  </a:cubicBezTo>
                  <a:cubicBezTo>
                    <a:pt x="14087" y="17843"/>
                    <a:pt x="17843" y="15026"/>
                    <a:pt x="17843" y="11270"/>
                  </a:cubicBezTo>
                  <a:cubicBezTo>
                    <a:pt x="17843" y="7513"/>
                    <a:pt x="14087" y="3757"/>
                    <a:pt x="1033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0" name="Freeform 43"/>
            <p:cNvSpPr/>
            <p:nvPr/>
          </p:nvSpPr>
          <p:spPr>
            <a:xfrm>
              <a:off x="4762" y="2166937"/>
              <a:ext cx="114301" cy="452439"/>
            </a:xfrm>
            <a:custGeom>
              <a:avLst/>
              <a:gdLst/>
              <a:ahLst/>
              <a:cxnLst>
                <a:cxn ang="0">
                  <a:pos x="wd2" y="hd2"/>
                </a:cxn>
                <a:cxn ang="5400000">
                  <a:pos x="wd2" y="hd2"/>
                </a:cxn>
                <a:cxn ang="10800000">
                  <a:pos x="wd2" y="hd2"/>
                </a:cxn>
                <a:cxn ang="16200000">
                  <a:pos x="wd2" y="hd2"/>
                </a:cxn>
              </a:cxnLst>
              <a:rect l="0" t="0" r="r" b="b"/>
              <a:pathLst>
                <a:path w="21600" h="21600" extrusionOk="0">
                  <a:moveTo>
                    <a:pt x="1800" y="21600"/>
                  </a:moveTo>
                  <a:lnTo>
                    <a:pt x="0" y="20918"/>
                  </a:lnTo>
                  <a:lnTo>
                    <a:pt x="18000" y="16371"/>
                  </a:lnTo>
                  <a:lnTo>
                    <a:pt x="18000" y="0"/>
                  </a:lnTo>
                  <a:lnTo>
                    <a:pt x="21600" y="0"/>
                  </a:lnTo>
                  <a:lnTo>
                    <a:pt x="21600" y="16825"/>
                  </a:lnTo>
                  <a:lnTo>
                    <a:pt x="18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1" name="Freeform 44"/>
            <p:cNvSpPr/>
            <p:nvPr/>
          </p:nvSpPr>
          <p:spPr>
            <a:xfrm>
              <a:off x="52387" y="2066925"/>
              <a:ext cx="109539" cy="109538"/>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2" name="Rectangle 45"/>
            <p:cNvSpPr/>
            <p:nvPr/>
          </p:nvSpPr>
          <p:spPr>
            <a:xfrm>
              <a:off x="1228725" y="4662487"/>
              <a:ext cx="23813"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3" name="Freeform 46"/>
            <p:cNvSpPr/>
            <p:nvPr/>
          </p:nvSpPr>
          <p:spPr>
            <a:xfrm>
              <a:off x="1319212" y="5041899"/>
              <a:ext cx="371476" cy="1801814"/>
            </a:xfrm>
            <a:custGeom>
              <a:avLst/>
              <a:gdLst/>
              <a:ahLst/>
              <a:cxnLst>
                <a:cxn ang="0">
                  <a:pos x="wd2" y="hd2"/>
                </a:cxn>
                <a:cxn ang="5400000">
                  <a:pos x="wd2" y="hd2"/>
                </a:cxn>
                <a:cxn ang="10800000">
                  <a:pos x="wd2" y="hd2"/>
                </a:cxn>
                <a:cxn ang="16200000">
                  <a:pos x="wd2" y="hd2"/>
                </a:cxn>
              </a:cxnLst>
              <a:rect l="0" t="0" r="r" b="b"/>
              <a:pathLst>
                <a:path w="21600" h="21600" extrusionOk="0">
                  <a:moveTo>
                    <a:pt x="1385" y="21600"/>
                  </a:moveTo>
                  <a:lnTo>
                    <a:pt x="0" y="21600"/>
                  </a:lnTo>
                  <a:lnTo>
                    <a:pt x="0" y="9744"/>
                  </a:lnTo>
                  <a:lnTo>
                    <a:pt x="20215" y="0"/>
                  </a:lnTo>
                  <a:lnTo>
                    <a:pt x="21600" y="114"/>
                  </a:lnTo>
                  <a:lnTo>
                    <a:pt x="1385" y="9858"/>
                  </a:lnTo>
                  <a:lnTo>
                    <a:pt x="138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4" name="Freeform 47"/>
            <p:cNvSpPr/>
            <p:nvPr/>
          </p:nvSpPr>
          <p:spPr>
            <a:xfrm>
              <a:off x="1147762" y="44815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5" name="Freeform 48"/>
            <p:cNvSpPr/>
            <p:nvPr/>
          </p:nvSpPr>
          <p:spPr>
            <a:xfrm>
              <a:off x="819150" y="3983037"/>
              <a:ext cx="347664" cy="28606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825" y="21600"/>
                  </a:lnTo>
                  <a:lnTo>
                    <a:pt x="19825" y="14204"/>
                  </a:lnTo>
                  <a:lnTo>
                    <a:pt x="0" y="36"/>
                  </a:lnTo>
                  <a:lnTo>
                    <a:pt x="1479" y="0"/>
                  </a:lnTo>
                  <a:lnTo>
                    <a:pt x="21600" y="14204"/>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6" name="Freeform 49"/>
            <p:cNvSpPr/>
            <p:nvPr/>
          </p:nvSpPr>
          <p:spPr>
            <a:xfrm>
              <a:off x="728662" y="3806825"/>
              <a:ext cx="190501" cy="1905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7" name="Freeform 50"/>
            <p:cNvSpPr/>
            <p:nvPr/>
          </p:nvSpPr>
          <p:spPr>
            <a:xfrm>
              <a:off x="1624012" y="48672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8" name="Freeform 51"/>
            <p:cNvSpPr/>
            <p:nvPr/>
          </p:nvSpPr>
          <p:spPr>
            <a:xfrm>
              <a:off x="1404937" y="5422899"/>
              <a:ext cx="371476" cy="1425576"/>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0" y="21600"/>
                  </a:lnTo>
                  <a:lnTo>
                    <a:pt x="0" y="12315"/>
                  </a:lnTo>
                  <a:lnTo>
                    <a:pt x="20492" y="0"/>
                  </a:lnTo>
                  <a:lnTo>
                    <a:pt x="21600" y="144"/>
                  </a:lnTo>
                  <a:lnTo>
                    <a:pt x="1662" y="12460"/>
                  </a:lnTo>
                  <a:lnTo>
                    <a:pt x="166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9" name="Freeform 52"/>
            <p:cNvSpPr/>
            <p:nvPr/>
          </p:nvSpPr>
          <p:spPr>
            <a:xfrm>
              <a:off x="1666875" y="5945187"/>
              <a:ext cx="152400" cy="912814"/>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00" name="Freeform 53"/>
            <p:cNvSpPr/>
            <p:nvPr/>
          </p:nvSpPr>
          <p:spPr>
            <a:xfrm>
              <a:off x="1709738" y="5246687"/>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01" name="Freeform 54"/>
            <p:cNvSpPr/>
            <p:nvPr/>
          </p:nvSpPr>
          <p:spPr>
            <a:xfrm>
              <a:off x="1709738" y="57642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02" name="Freeform 55"/>
            <p:cNvSpPr/>
            <p:nvPr/>
          </p:nvSpPr>
          <p:spPr>
            <a:xfrm>
              <a:off x="1766888" y="6330949"/>
              <a:ext cx="419101" cy="527051"/>
            </a:xfrm>
            <a:custGeom>
              <a:avLst/>
              <a:gdLst/>
              <a:ahLst/>
              <a:cxnLst>
                <a:cxn ang="0">
                  <a:pos x="wd2" y="hd2"/>
                </a:cxn>
                <a:cxn ang="5400000">
                  <a:pos x="wd2" y="hd2"/>
                </a:cxn>
                <a:cxn ang="10800000">
                  <a:pos x="wd2" y="hd2"/>
                </a:cxn>
                <a:cxn ang="16200000">
                  <a:pos x="wd2" y="hd2"/>
                </a:cxn>
              </a:cxnLst>
              <a:rect l="0" t="0" r="r" b="b"/>
              <a:pathLst>
                <a:path w="21600" h="21600" extrusionOk="0">
                  <a:moveTo>
                    <a:pt x="982" y="21600"/>
                  </a:moveTo>
                  <a:lnTo>
                    <a:pt x="0" y="21210"/>
                  </a:lnTo>
                  <a:lnTo>
                    <a:pt x="3682" y="13402"/>
                  </a:lnTo>
                  <a:lnTo>
                    <a:pt x="20864" y="0"/>
                  </a:lnTo>
                  <a:lnTo>
                    <a:pt x="21600" y="781"/>
                  </a:lnTo>
                  <a:lnTo>
                    <a:pt x="4909" y="13988"/>
                  </a:lnTo>
                  <a:lnTo>
                    <a:pt x="98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03" name="Freeform 56"/>
            <p:cNvSpPr/>
            <p:nvPr/>
          </p:nvSpPr>
          <p:spPr>
            <a:xfrm>
              <a:off x="2147888" y="6221412"/>
              <a:ext cx="150020" cy="147639"/>
            </a:xfrm>
            <a:custGeom>
              <a:avLst/>
              <a:gdLst/>
              <a:ahLst/>
              <a:cxnLst>
                <a:cxn ang="0">
                  <a:pos x="wd2" y="hd2"/>
                </a:cxn>
                <a:cxn ang="5400000">
                  <a:pos x="wd2" y="hd2"/>
                </a:cxn>
                <a:cxn ang="10800000">
                  <a:pos x="wd2" y="hd2"/>
                </a:cxn>
                <a:cxn ang="16200000">
                  <a:pos x="wd2" y="hd2"/>
                </a:cxn>
              </a:cxnLst>
              <a:rect l="0" t="0" r="r" b="b"/>
              <a:pathLst>
                <a:path w="20618" h="21600"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04" name="Freeform 57"/>
            <p:cNvSpPr/>
            <p:nvPr/>
          </p:nvSpPr>
          <p:spPr>
            <a:xfrm>
              <a:off x="504824" y="9525"/>
              <a:ext cx="233364" cy="5103813"/>
            </a:xfrm>
            <a:custGeom>
              <a:avLst/>
              <a:gdLst/>
              <a:ahLst/>
              <a:cxnLst>
                <a:cxn ang="0">
                  <a:pos x="wd2" y="hd2"/>
                </a:cxn>
                <a:cxn ang="5400000">
                  <a:pos x="wd2" y="hd2"/>
                </a:cxn>
                <a:cxn ang="10800000">
                  <a:pos x="wd2" y="hd2"/>
                </a:cxn>
                <a:cxn ang="16200000">
                  <a:pos x="wd2" y="hd2"/>
                </a:cxn>
              </a:cxnLst>
              <a:rect l="0" t="0" r="r" b="b"/>
              <a:pathLst>
                <a:path w="21600" h="21600" extrusionOk="0">
                  <a:moveTo>
                    <a:pt x="19396" y="21600"/>
                  </a:moveTo>
                  <a:lnTo>
                    <a:pt x="18955" y="18503"/>
                  </a:lnTo>
                  <a:lnTo>
                    <a:pt x="0" y="12772"/>
                  </a:lnTo>
                  <a:lnTo>
                    <a:pt x="0" y="0"/>
                  </a:lnTo>
                  <a:lnTo>
                    <a:pt x="2204" y="0"/>
                  </a:lnTo>
                  <a:lnTo>
                    <a:pt x="2204" y="12752"/>
                  </a:lnTo>
                  <a:lnTo>
                    <a:pt x="21159" y="18503"/>
                  </a:lnTo>
                  <a:lnTo>
                    <a:pt x="21600" y="21600"/>
                  </a:lnTo>
                  <a:lnTo>
                    <a:pt x="19396"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05" name="Freeform 58"/>
            <p:cNvSpPr/>
            <p:nvPr/>
          </p:nvSpPr>
          <p:spPr>
            <a:xfrm>
              <a:off x="633412" y="5103812"/>
              <a:ext cx="185739" cy="185739"/>
            </a:xfrm>
            <a:custGeom>
              <a:avLst/>
              <a:gdLst/>
              <a:ahLst/>
              <a:cxnLst>
                <a:cxn ang="0">
                  <a:pos x="wd2" y="hd2"/>
                </a:cxn>
                <a:cxn ang="5400000">
                  <a:pos x="wd2" y="hd2"/>
                </a:cxn>
                <a:cxn ang="10800000">
                  <a:pos x="wd2" y="hd2"/>
                </a:cxn>
                <a:cxn ang="16200000">
                  <a:pos x="wd2" y="hd2"/>
                </a:cxn>
              </a:cxnLst>
              <a:rect l="0" t="0" r="r" b="b"/>
              <a:pathLst>
                <a:path w="21600" h="21600" extrusionOk="0">
                  <a:moveTo>
                    <a:pt x="11077" y="21600"/>
                  </a:moveTo>
                  <a:cubicBezTo>
                    <a:pt x="4985" y="21600"/>
                    <a:pt x="0" y="16615"/>
                    <a:pt x="0" y="10523"/>
                  </a:cubicBezTo>
                  <a:cubicBezTo>
                    <a:pt x="0" y="4985"/>
                    <a:pt x="4985" y="0"/>
                    <a:pt x="11077" y="0"/>
                  </a:cubicBezTo>
                  <a:cubicBezTo>
                    <a:pt x="16615" y="0"/>
                    <a:pt x="21600" y="4985"/>
                    <a:pt x="21600" y="10523"/>
                  </a:cubicBezTo>
                  <a:cubicBezTo>
                    <a:pt x="21600" y="16615"/>
                    <a:pt x="16615" y="21600"/>
                    <a:pt x="11077" y="21600"/>
                  </a:cubicBezTo>
                  <a:close/>
                  <a:moveTo>
                    <a:pt x="11077" y="2215"/>
                  </a:moveTo>
                  <a:cubicBezTo>
                    <a:pt x="6092" y="2215"/>
                    <a:pt x="2215" y="6092"/>
                    <a:pt x="2215" y="10523"/>
                  </a:cubicBezTo>
                  <a:cubicBezTo>
                    <a:pt x="2215" y="15508"/>
                    <a:pt x="6092" y="19385"/>
                    <a:pt x="11077" y="19385"/>
                  </a:cubicBezTo>
                  <a:cubicBezTo>
                    <a:pt x="15508" y="19385"/>
                    <a:pt x="19385" y="15508"/>
                    <a:pt x="19385" y="10523"/>
                  </a:cubicBezTo>
                  <a:cubicBezTo>
                    <a:pt x="19385" y="6092"/>
                    <a:pt x="15508" y="2215"/>
                    <a:pt x="11077" y="2215"/>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grpSp>
      <p:sp>
        <p:nvSpPr>
          <p:cNvPr id="107" name="Title Text"/>
          <p:cNvSpPr txBox="1">
            <a:spLocks noGrp="1"/>
          </p:cNvSpPr>
          <p:nvPr>
            <p:ph type="title"/>
          </p:nvPr>
        </p:nvSpPr>
        <p:spPr>
          <a:xfrm>
            <a:off x="1876424" y="1122362"/>
            <a:ext cx="8791576" cy="2387601"/>
          </a:xfrm>
          <a:prstGeom prst="rect">
            <a:avLst/>
          </a:prstGeom>
        </p:spPr>
        <p:txBody>
          <a:bodyPr anchor="b"/>
          <a:lstStyle>
            <a:lvl1pPr>
              <a:defRPr sz="4800"/>
            </a:lvl1pPr>
          </a:lstStyle>
          <a:p>
            <a:r>
              <a:t>Title Text</a:t>
            </a:r>
          </a:p>
        </p:txBody>
      </p:sp>
      <p:sp>
        <p:nvSpPr>
          <p:cNvPr id="108" name="Body Level One…"/>
          <p:cNvSpPr txBox="1">
            <a:spLocks noGrp="1"/>
          </p:cNvSpPr>
          <p:nvPr>
            <p:ph type="body" sz="quarter" idx="1"/>
          </p:nvPr>
        </p:nvSpPr>
        <p:spPr>
          <a:xfrm>
            <a:off x="1876424" y="3602037"/>
            <a:ext cx="8791576" cy="1655763"/>
          </a:xfrm>
          <a:prstGeom prst="rect">
            <a:avLst/>
          </a:prstGeom>
        </p:spPr>
        <p:txBody>
          <a:bodyPr/>
          <a:lstStyle>
            <a:lvl1pPr marL="0" indent="0">
              <a:buSzTx/>
              <a:buFontTx/>
              <a:buNone/>
              <a:defRPr sz="2000" cap="all">
                <a:solidFill>
                  <a:srgbClr val="82FFFF"/>
                </a:solidFill>
              </a:defRPr>
            </a:lvl1pPr>
            <a:lvl2pPr marL="0" indent="457200">
              <a:buSzTx/>
              <a:buFontTx/>
              <a:buNone/>
              <a:defRPr sz="2000" cap="all">
                <a:solidFill>
                  <a:srgbClr val="82FFFF"/>
                </a:solidFill>
              </a:defRPr>
            </a:lvl2pPr>
            <a:lvl3pPr marL="0" indent="914400">
              <a:buSzTx/>
              <a:buFontTx/>
              <a:buNone/>
              <a:defRPr sz="2000" cap="all">
                <a:solidFill>
                  <a:srgbClr val="82FFFF"/>
                </a:solidFill>
              </a:defRPr>
            </a:lvl3pPr>
            <a:lvl4pPr marL="0" indent="1371600">
              <a:buSzTx/>
              <a:buFontTx/>
              <a:buNone/>
              <a:defRPr sz="2000" cap="all">
                <a:solidFill>
                  <a:srgbClr val="82FFFF"/>
                </a:solidFill>
              </a:defRPr>
            </a:lvl4pPr>
            <a:lvl5pPr marL="0" indent="1828800">
              <a:buSzTx/>
              <a:buFontTx/>
              <a:buNone/>
              <a:defRPr sz="2000" cap="all">
                <a:solidFill>
                  <a:srgbClr val="82FFFF"/>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0423713" y="5477191"/>
            <a:ext cx="244287" cy="23114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228" name="Title Text"/>
          <p:cNvSpPr txBox="1">
            <a:spLocks noGrp="1"/>
          </p:cNvSpPr>
          <p:nvPr>
            <p:ph type="title"/>
          </p:nvPr>
        </p:nvSpPr>
        <p:spPr>
          <a:xfrm>
            <a:off x="1141409" y="4304663"/>
            <a:ext cx="9912356" cy="819357"/>
          </a:xfrm>
          <a:prstGeom prst="rect">
            <a:avLst/>
          </a:prstGeom>
        </p:spPr>
        <p:txBody>
          <a:bodyPr anchor="b"/>
          <a:lstStyle>
            <a:lvl1pPr>
              <a:defRPr sz="3200"/>
            </a:lvl1pPr>
          </a:lstStyle>
          <a:p>
            <a:r>
              <a:t>Title Text</a:t>
            </a:r>
          </a:p>
        </p:txBody>
      </p:sp>
      <p:sp>
        <p:nvSpPr>
          <p:cNvPr id="229" name="Picture Placeholder 2"/>
          <p:cNvSpPr>
            <a:spLocks noGrp="1"/>
          </p:cNvSpPr>
          <p:nvPr>
            <p:ph type="pic" sz="half" idx="13"/>
          </p:nvPr>
        </p:nvSpPr>
        <p:spPr>
          <a:xfrm>
            <a:off x="1141411" y="606426"/>
            <a:ext cx="9912355" cy="3299779"/>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dirty="0"/>
          </a:p>
        </p:txBody>
      </p:sp>
      <p:sp>
        <p:nvSpPr>
          <p:cNvPr id="230" name="Body Level One…"/>
          <p:cNvSpPr txBox="1">
            <a:spLocks noGrp="1"/>
          </p:cNvSpPr>
          <p:nvPr>
            <p:ph type="body" sz="quarter" idx="1"/>
          </p:nvPr>
        </p:nvSpPr>
        <p:spPr>
          <a:xfrm>
            <a:off x="1141363" y="5124020"/>
            <a:ext cx="9910860" cy="682473"/>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1141456" y="609600"/>
            <a:ext cx="9905956" cy="3429000"/>
          </a:xfrm>
          <a:prstGeom prst="rect">
            <a:avLst/>
          </a:prstGeom>
        </p:spPr>
        <p:txBody>
          <a:bodyPr/>
          <a:lstStyle/>
          <a:p>
            <a:r>
              <a:t>Title Text</a:t>
            </a:r>
          </a:p>
        </p:txBody>
      </p:sp>
      <p:sp>
        <p:nvSpPr>
          <p:cNvPr id="239" name="Body Level One…"/>
          <p:cNvSpPr txBox="1">
            <a:spLocks noGrp="1"/>
          </p:cNvSpPr>
          <p:nvPr>
            <p:ph type="body" sz="quarter" idx="1"/>
          </p:nvPr>
        </p:nvSpPr>
        <p:spPr>
          <a:xfrm>
            <a:off x="1141409" y="4419598"/>
            <a:ext cx="9904460" cy="1371600"/>
          </a:xfrm>
          <a:prstGeom prst="rect">
            <a:avLst/>
          </a:prstGeom>
        </p:spPr>
        <p:txBody>
          <a:bodyPr anchor="ct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247" name="Title Text"/>
          <p:cNvSpPr txBox="1">
            <a:spLocks noGrp="1"/>
          </p:cNvSpPr>
          <p:nvPr>
            <p:ph type="title"/>
          </p:nvPr>
        </p:nvSpPr>
        <p:spPr>
          <a:xfrm>
            <a:off x="1446212" y="609598"/>
            <a:ext cx="9302753" cy="2748430"/>
          </a:xfrm>
          <a:prstGeom prst="rect">
            <a:avLst/>
          </a:prstGeom>
        </p:spPr>
        <p:txBody>
          <a:bodyPr/>
          <a:lstStyle/>
          <a:p>
            <a:r>
              <a:t>Title Text</a:t>
            </a:r>
          </a:p>
        </p:txBody>
      </p:sp>
      <p:sp>
        <p:nvSpPr>
          <p:cNvPr id="248" name="Body Level One…"/>
          <p:cNvSpPr txBox="1">
            <a:spLocks noGrp="1"/>
          </p:cNvSpPr>
          <p:nvPr>
            <p:ph type="body" sz="quarter" idx="1"/>
          </p:nvPr>
        </p:nvSpPr>
        <p:spPr>
          <a:xfrm>
            <a:off x="1720644" y="3365556"/>
            <a:ext cx="8752300" cy="548969"/>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9" name="Text Placeholder 3"/>
          <p:cNvSpPr>
            <a:spLocks noGrp="1"/>
          </p:cNvSpPr>
          <p:nvPr>
            <p:ph type="body" sz="quarter" idx="13"/>
          </p:nvPr>
        </p:nvSpPr>
        <p:spPr>
          <a:xfrm>
            <a:off x="1141410" y="4309919"/>
            <a:ext cx="9906004" cy="1489497"/>
          </a:xfrm>
          <a:prstGeom prst="rect">
            <a:avLst/>
          </a:prstGeom>
        </p:spPr>
        <p:txBody>
          <a:bodyPr anchor="ctr"/>
          <a:lstStyle/>
          <a:p>
            <a:pPr marL="0" indent="0">
              <a:buSzTx/>
              <a:buFontTx/>
              <a:buNone/>
              <a:defRPr sz="1800"/>
            </a:pPr>
            <a:endParaRPr/>
          </a:p>
        </p:txBody>
      </p:sp>
      <p:sp>
        <p:nvSpPr>
          <p:cNvPr id="250" name="TextBox 59"/>
          <p:cNvSpPr txBox="1"/>
          <p:nvPr/>
        </p:nvSpPr>
        <p:spPr>
          <a:xfrm>
            <a:off x="903512" y="426612"/>
            <a:ext cx="609601"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cap="all">
                <a:solidFill>
                  <a:srgbClr val="FFFFFF"/>
                </a:solidFill>
              </a:defRPr>
            </a:lvl1pPr>
          </a:lstStyle>
          <a:p>
            <a:r>
              <a:rPr dirty="0"/>
              <a:t>“</a:t>
            </a:r>
          </a:p>
        </p:txBody>
      </p:sp>
      <p:sp>
        <p:nvSpPr>
          <p:cNvPr id="251" name="TextBox 60"/>
          <p:cNvSpPr txBox="1"/>
          <p:nvPr/>
        </p:nvSpPr>
        <p:spPr>
          <a:xfrm>
            <a:off x="10537369" y="2459189"/>
            <a:ext cx="609601"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cap="all">
                <a:solidFill>
                  <a:srgbClr val="FFFFFF"/>
                </a:solidFill>
              </a:defRPr>
            </a:lvl1pPr>
          </a:lstStyle>
          <a:p>
            <a:r>
              <a:rPr dirty="0"/>
              <a:t>”</a:t>
            </a:r>
          </a:p>
        </p:txBody>
      </p:sp>
      <p:sp>
        <p:nvSpPr>
          <p:cNvPr id="25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141409" y="2134041"/>
            <a:ext cx="9906002" cy="2511836"/>
          </a:xfrm>
          <a:prstGeom prst="rect">
            <a:avLst/>
          </a:prstGeom>
        </p:spPr>
        <p:txBody>
          <a:bodyPr anchor="b"/>
          <a:lstStyle/>
          <a:p>
            <a:r>
              <a:t>Title Text</a:t>
            </a:r>
          </a:p>
        </p:txBody>
      </p:sp>
      <p:sp>
        <p:nvSpPr>
          <p:cNvPr id="260" name="Body Level One…"/>
          <p:cNvSpPr txBox="1">
            <a:spLocks noGrp="1"/>
          </p:cNvSpPr>
          <p:nvPr>
            <p:ph type="body" sz="quarter" idx="1"/>
          </p:nvPr>
        </p:nvSpPr>
        <p:spPr>
          <a:xfrm>
            <a:off x="1141363" y="4657654"/>
            <a:ext cx="9904506" cy="1140645"/>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Column">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141412" y="609600"/>
            <a:ext cx="9905999" cy="1905000"/>
          </a:xfrm>
          <a:prstGeom prst="rect">
            <a:avLst/>
          </a:prstGeom>
        </p:spPr>
        <p:txBody>
          <a:bodyPr/>
          <a:lstStyle/>
          <a:p>
            <a:r>
              <a:t>Title Text</a:t>
            </a:r>
          </a:p>
        </p:txBody>
      </p:sp>
      <p:sp>
        <p:nvSpPr>
          <p:cNvPr id="269" name="Body Level One…"/>
          <p:cNvSpPr txBox="1">
            <a:spLocks noGrp="1"/>
          </p:cNvSpPr>
          <p:nvPr>
            <p:ph type="body" sz="quarter" idx="1"/>
          </p:nvPr>
        </p:nvSpPr>
        <p:spPr>
          <a:xfrm>
            <a:off x="1141409" y="2674462"/>
            <a:ext cx="3196901" cy="685801"/>
          </a:xfrm>
          <a:prstGeom prst="rect">
            <a:avLst/>
          </a:prstGeom>
        </p:spPr>
        <p:txBody>
          <a:bodyPr anchor="b"/>
          <a:lstStyle>
            <a:lvl1pPr marL="0" indent="0">
              <a:lnSpc>
                <a:spcPct val="90000"/>
              </a:lnSpc>
              <a:buSzTx/>
              <a:buFontTx/>
              <a:buNone/>
              <a:defRPr cap="all"/>
            </a:lvl1pPr>
            <a:lvl2pPr marL="0" indent="457200">
              <a:lnSpc>
                <a:spcPct val="90000"/>
              </a:lnSpc>
              <a:buSzTx/>
              <a:buFontTx/>
              <a:buNone/>
              <a:defRPr cap="all"/>
            </a:lvl2pPr>
            <a:lvl3pPr marL="0" indent="914400">
              <a:lnSpc>
                <a:spcPct val="90000"/>
              </a:lnSpc>
              <a:buSzTx/>
              <a:buFontTx/>
              <a:buNone/>
              <a:defRPr cap="all"/>
            </a:lvl3pPr>
            <a:lvl4pPr marL="0" indent="1371600">
              <a:lnSpc>
                <a:spcPct val="90000"/>
              </a:lnSpc>
              <a:buSzTx/>
              <a:buFontTx/>
              <a:buNone/>
              <a:defRPr cap="all"/>
            </a:lvl4pPr>
            <a:lvl5pPr marL="0" indent="1828800">
              <a:lnSpc>
                <a:spcPct val="90000"/>
              </a:lnSpc>
              <a:buSzTx/>
              <a:buFontTx/>
              <a:buNone/>
              <a:defRPr cap="all"/>
            </a:lvl5pPr>
          </a:lstStyle>
          <a:p>
            <a:r>
              <a:t>Body Level One</a:t>
            </a:r>
          </a:p>
          <a:p>
            <a:pPr lvl="1"/>
            <a:r>
              <a:t>Body Level Two</a:t>
            </a:r>
          </a:p>
          <a:p>
            <a:pPr lvl="2"/>
            <a:r>
              <a:t>Body Level Three</a:t>
            </a:r>
          </a:p>
          <a:p>
            <a:pPr lvl="3"/>
            <a:r>
              <a:t>Body Level Four</a:t>
            </a:r>
          </a:p>
          <a:p>
            <a:pPr lvl="4"/>
            <a:r>
              <a:t>Body Level Five</a:t>
            </a:r>
          </a:p>
        </p:txBody>
      </p:sp>
      <p:sp>
        <p:nvSpPr>
          <p:cNvPr id="270" name="Text Placeholder 3"/>
          <p:cNvSpPr>
            <a:spLocks noGrp="1"/>
          </p:cNvSpPr>
          <p:nvPr>
            <p:ph type="body" sz="quarter" idx="13"/>
          </p:nvPr>
        </p:nvSpPr>
        <p:spPr>
          <a:xfrm>
            <a:off x="1127917" y="3360263"/>
            <a:ext cx="3208736" cy="2430936"/>
          </a:xfrm>
          <a:prstGeom prst="rect">
            <a:avLst/>
          </a:prstGeom>
        </p:spPr>
        <p:txBody>
          <a:bodyPr/>
          <a:lstStyle/>
          <a:p>
            <a:pPr marL="0" indent="0">
              <a:buSzTx/>
              <a:buFontTx/>
              <a:buNone/>
              <a:defRPr sz="1400"/>
            </a:pPr>
            <a:endParaRPr/>
          </a:p>
        </p:txBody>
      </p:sp>
      <p:sp>
        <p:nvSpPr>
          <p:cNvPr id="271" name="Text Placeholder 4"/>
          <p:cNvSpPr>
            <a:spLocks noGrp="1"/>
          </p:cNvSpPr>
          <p:nvPr>
            <p:ph type="body" sz="quarter" idx="14"/>
          </p:nvPr>
        </p:nvSpPr>
        <p:spPr>
          <a:xfrm>
            <a:off x="4514765" y="2677635"/>
            <a:ext cx="3184386" cy="685801"/>
          </a:xfrm>
          <a:prstGeom prst="rect">
            <a:avLst/>
          </a:prstGeom>
        </p:spPr>
        <p:txBody>
          <a:bodyPr anchor="b"/>
          <a:lstStyle/>
          <a:p>
            <a:pPr marL="0" indent="0">
              <a:lnSpc>
                <a:spcPct val="90000"/>
              </a:lnSpc>
              <a:buSzTx/>
              <a:buFontTx/>
              <a:buNone/>
              <a:defRPr cap="all"/>
            </a:pPr>
            <a:endParaRPr/>
          </a:p>
        </p:txBody>
      </p:sp>
      <p:sp>
        <p:nvSpPr>
          <p:cNvPr id="272" name="Text Placeholder 3"/>
          <p:cNvSpPr>
            <a:spLocks noGrp="1"/>
          </p:cNvSpPr>
          <p:nvPr>
            <p:ph type="body" sz="quarter" idx="15"/>
          </p:nvPr>
        </p:nvSpPr>
        <p:spPr>
          <a:xfrm>
            <a:off x="4504213" y="3363435"/>
            <a:ext cx="3195831" cy="2430936"/>
          </a:xfrm>
          <a:prstGeom prst="rect">
            <a:avLst/>
          </a:prstGeom>
        </p:spPr>
        <p:txBody>
          <a:bodyPr/>
          <a:lstStyle/>
          <a:p>
            <a:pPr marL="0" indent="0">
              <a:buSzTx/>
              <a:buFontTx/>
              <a:buNone/>
              <a:defRPr sz="1400"/>
            </a:pPr>
            <a:endParaRPr/>
          </a:p>
        </p:txBody>
      </p:sp>
      <p:sp>
        <p:nvSpPr>
          <p:cNvPr id="273" name="Text Placeholder 4"/>
          <p:cNvSpPr>
            <a:spLocks noGrp="1"/>
          </p:cNvSpPr>
          <p:nvPr>
            <p:ph type="body" sz="quarter" idx="16"/>
          </p:nvPr>
        </p:nvSpPr>
        <p:spPr>
          <a:xfrm>
            <a:off x="7852441" y="2674462"/>
            <a:ext cx="3194969" cy="685801"/>
          </a:xfrm>
          <a:prstGeom prst="rect">
            <a:avLst/>
          </a:prstGeom>
        </p:spPr>
        <p:txBody>
          <a:bodyPr anchor="b"/>
          <a:lstStyle/>
          <a:p>
            <a:pPr marL="0" indent="0">
              <a:lnSpc>
                <a:spcPct val="90000"/>
              </a:lnSpc>
              <a:buSzTx/>
              <a:buFontTx/>
              <a:buNone/>
              <a:defRPr cap="all"/>
            </a:pPr>
            <a:endParaRPr/>
          </a:p>
        </p:txBody>
      </p:sp>
      <p:sp>
        <p:nvSpPr>
          <p:cNvPr id="274" name="Text Placeholder 3"/>
          <p:cNvSpPr>
            <a:spLocks noGrp="1"/>
          </p:cNvSpPr>
          <p:nvPr>
            <p:ph type="body" sz="quarter" idx="17"/>
          </p:nvPr>
        </p:nvSpPr>
        <p:spPr>
          <a:xfrm>
            <a:off x="7852441" y="3360263"/>
            <a:ext cx="3194969" cy="2430936"/>
          </a:xfrm>
          <a:prstGeom prst="rect">
            <a:avLst/>
          </a:prstGeom>
        </p:spPr>
        <p:txBody>
          <a:bodyPr/>
          <a:lstStyle/>
          <a:p>
            <a:pPr marL="0" indent="0">
              <a:buSzTx/>
              <a:buFontTx/>
              <a:buNone/>
              <a:defRPr sz="1400"/>
            </a:pPr>
            <a:endParaRPr/>
          </a:p>
        </p:txBody>
      </p:sp>
      <p:sp>
        <p:nvSpPr>
          <p:cNvPr id="275"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Picture Column">
    <p:spTree>
      <p:nvGrpSpPr>
        <p:cNvPr id="1" name=""/>
        <p:cNvGrpSpPr/>
        <p:nvPr/>
      </p:nvGrpSpPr>
      <p:grpSpPr>
        <a:xfrm>
          <a:off x="0" y="0"/>
          <a:ext cx="0" cy="0"/>
          <a:chOff x="0" y="0"/>
          <a:chExt cx="0" cy="0"/>
        </a:xfrm>
      </p:grpSpPr>
      <p:sp>
        <p:nvSpPr>
          <p:cNvPr id="282" name="Title Text"/>
          <p:cNvSpPr txBox="1">
            <a:spLocks noGrp="1"/>
          </p:cNvSpPr>
          <p:nvPr>
            <p:ph type="title"/>
          </p:nvPr>
        </p:nvSpPr>
        <p:spPr>
          <a:xfrm>
            <a:off x="1141411" y="609600"/>
            <a:ext cx="9906000" cy="1905000"/>
          </a:xfrm>
          <a:prstGeom prst="rect">
            <a:avLst/>
          </a:prstGeom>
        </p:spPr>
        <p:txBody>
          <a:bodyPr/>
          <a:lstStyle/>
          <a:p>
            <a:r>
              <a:t>Title Text</a:t>
            </a:r>
          </a:p>
        </p:txBody>
      </p:sp>
      <p:sp>
        <p:nvSpPr>
          <p:cNvPr id="283" name="Body Level One…"/>
          <p:cNvSpPr txBox="1">
            <a:spLocks noGrp="1"/>
          </p:cNvSpPr>
          <p:nvPr>
            <p:ph type="body" sz="quarter" idx="1"/>
          </p:nvPr>
        </p:nvSpPr>
        <p:spPr>
          <a:xfrm>
            <a:off x="1141412" y="4404595"/>
            <a:ext cx="3195242" cy="576263"/>
          </a:xfrm>
          <a:prstGeom prst="rect">
            <a:avLst/>
          </a:prstGeom>
        </p:spPr>
        <p:txBody>
          <a:bodyPr anchor="b"/>
          <a:lstStyle>
            <a:lvl1pPr marL="0" indent="0">
              <a:lnSpc>
                <a:spcPct val="90000"/>
              </a:lnSpc>
              <a:buSzTx/>
              <a:buFontTx/>
              <a:buNone/>
              <a:defRPr sz="2000" cap="all"/>
            </a:lvl1pPr>
            <a:lvl2pPr marL="0" indent="457200">
              <a:lnSpc>
                <a:spcPct val="90000"/>
              </a:lnSpc>
              <a:buSzTx/>
              <a:buFontTx/>
              <a:buNone/>
              <a:defRPr sz="2000" cap="all"/>
            </a:lvl2pPr>
            <a:lvl3pPr marL="0" indent="914400">
              <a:lnSpc>
                <a:spcPct val="90000"/>
              </a:lnSpc>
              <a:buSzTx/>
              <a:buFontTx/>
              <a:buNone/>
              <a:defRPr sz="2000" cap="all"/>
            </a:lvl3pPr>
            <a:lvl4pPr marL="0" indent="1371600">
              <a:lnSpc>
                <a:spcPct val="90000"/>
              </a:lnSpc>
              <a:buSzTx/>
              <a:buFontTx/>
              <a:buNone/>
              <a:defRPr sz="2000" cap="all"/>
            </a:lvl4pPr>
            <a:lvl5pPr marL="0" indent="1828800">
              <a:lnSpc>
                <a:spcPct val="90000"/>
              </a:lnSpc>
              <a:buSzTx/>
              <a:buFontTx/>
              <a:buNone/>
              <a:defRPr sz="2000" cap="all"/>
            </a:lvl5pPr>
          </a:lstStyle>
          <a:p>
            <a:r>
              <a:t>Body Level One</a:t>
            </a:r>
          </a:p>
          <a:p>
            <a:pPr lvl="1"/>
            <a:r>
              <a:t>Body Level Two</a:t>
            </a:r>
          </a:p>
          <a:p>
            <a:pPr lvl="2"/>
            <a:r>
              <a:t>Body Level Three</a:t>
            </a:r>
          </a:p>
          <a:p>
            <a:pPr lvl="3"/>
            <a:r>
              <a:t>Body Level Four</a:t>
            </a:r>
          </a:p>
          <a:p>
            <a:pPr lvl="4"/>
            <a:r>
              <a:t>Body Level Five</a:t>
            </a:r>
          </a:p>
        </p:txBody>
      </p:sp>
      <p:sp>
        <p:nvSpPr>
          <p:cNvPr id="284" name="Picture Placeholder 2"/>
          <p:cNvSpPr>
            <a:spLocks noGrp="1"/>
          </p:cNvSpPr>
          <p:nvPr>
            <p:ph type="pic" sz="quarter" idx="13"/>
          </p:nvPr>
        </p:nvSpPr>
        <p:spPr>
          <a:xfrm>
            <a:off x="1141412" y="2666998"/>
            <a:ext cx="3195242" cy="15240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dirty="0"/>
          </a:p>
        </p:txBody>
      </p:sp>
      <p:sp>
        <p:nvSpPr>
          <p:cNvPr id="285" name="Text Placeholder 3"/>
          <p:cNvSpPr>
            <a:spLocks noGrp="1"/>
          </p:cNvSpPr>
          <p:nvPr>
            <p:ph type="body" sz="quarter" idx="14"/>
          </p:nvPr>
        </p:nvSpPr>
        <p:spPr>
          <a:xfrm>
            <a:off x="1141412" y="4980857"/>
            <a:ext cx="3195242" cy="817844"/>
          </a:xfrm>
          <a:prstGeom prst="rect">
            <a:avLst/>
          </a:prstGeom>
        </p:spPr>
        <p:txBody>
          <a:bodyPr/>
          <a:lstStyle/>
          <a:p>
            <a:pPr marL="0" indent="0">
              <a:buSzTx/>
              <a:buFontTx/>
              <a:buNone/>
              <a:defRPr sz="1400"/>
            </a:pPr>
            <a:endParaRPr/>
          </a:p>
        </p:txBody>
      </p:sp>
      <p:sp>
        <p:nvSpPr>
          <p:cNvPr id="286" name="Text Placeholder 4"/>
          <p:cNvSpPr>
            <a:spLocks noGrp="1"/>
          </p:cNvSpPr>
          <p:nvPr>
            <p:ph type="body" sz="quarter" idx="15"/>
          </p:nvPr>
        </p:nvSpPr>
        <p:spPr>
          <a:xfrm>
            <a:off x="4489053" y="4404595"/>
            <a:ext cx="3200401" cy="576263"/>
          </a:xfrm>
          <a:prstGeom prst="rect">
            <a:avLst/>
          </a:prstGeom>
        </p:spPr>
        <p:txBody>
          <a:bodyPr anchor="b"/>
          <a:lstStyle/>
          <a:p>
            <a:pPr marL="0" indent="0">
              <a:lnSpc>
                <a:spcPct val="90000"/>
              </a:lnSpc>
              <a:buSzTx/>
              <a:buFontTx/>
              <a:buNone/>
              <a:defRPr sz="2000" cap="all"/>
            </a:pPr>
            <a:endParaRPr/>
          </a:p>
        </p:txBody>
      </p:sp>
      <p:sp>
        <p:nvSpPr>
          <p:cNvPr id="287" name="Picture Placeholder 2"/>
          <p:cNvSpPr>
            <a:spLocks noGrp="1"/>
          </p:cNvSpPr>
          <p:nvPr>
            <p:ph type="pic" sz="quarter" idx="16"/>
          </p:nvPr>
        </p:nvSpPr>
        <p:spPr>
          <a:xfrm>
            <a:off x="4489053" y="2666998"/>
            <a:ext cx="3198941" cy="15240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dirty="0"/>
          </a:p>
        </p:txBody>
      </p:sp>
      <p:sp>
        <p:nvSpPr>
          <p:cNvPr id="288" name="Text Placeholder 3"/>
          <p:cNvSpPr>
            <a:spLocks noGrp="1"/>
          </p:cNvSpPr>
          <p:nvPr>
            <p:ph type="body" sz="quarter" idx="17"/>
          </p:nvPr>
        </p:nvSpPr>
        <p:spPr>
          <a:xfrm>
            <a:off x="4487593" y="4980856"/>
            <a:ext cx="3200401" cy="810343"/>
          </a:xfrm>
          <a:prstGeom prst="rect">
            <a:avLst/>
          </a:prstGeom>
        </p:spPr>
        <p:txBody>
          <a:bodyPr/>
          <a:lstStyle/>
          <a:p>
            <a:pPr marL="0" indent="0">
              <a:buSzTx/>
              <a:buFontTx/>
              <a:buNone/>
              <a:defRPr sz="1400"/>
            </a:pPr>
            <a:endParaRPr/>
          </a:p>
        </p:txBody>
      </p:sp>
      <p:sp>
        <p:nvSpPr>
          <p:cNvPr id="289" name="Text Placeholder 4"/>
          <p:cNvSpPr>
            <a:spLocks noGrp="1"/>
          </p:cNvSpPr>
          <p:nvPr>
            <p:ph type="body" sz="quarter" idx="18"/>
          </p:nvPr>
        </p:nvSpPr>
        <p:spPr>
          <a:xfrm>
            <a:off x="7852567" y="4404595"/>
            <a:ext cx="3190742" cy="576263"/>
          </a:xfrm>
          <a:prstGeom prst="rect">
            <a:avLst/>
          </a:prstGeom>
        </p:spPr>
        <p:txBody>
          <a:bodyPr anchor="b"/>
          <a:lstStyle/>
          <a:p>
            <a:pPr marL="0" indent="0">
              <a:lnSpc>
                <a:spcPct val="90000"/>
              </a:lnSpc>
              <a:buSzTx/>
              <a:buFontTx/>
              <a:buNone/>
              <a:defRPr sz="2000" cap="all"/>
            </a:pPr>
            <a:endParaRPr/>
          </a:p>
        </p:txBody>
      </p:sp>
      <p:sp>
        <p:nvSpPr>
          <p:cNvPr id="290" name="Picture Placeholder 2"/>
          <p:cNvSpPr>
            <a:spLocks noGrp="1"/>
          </p:cNvSpPr>
          <p:nvPr>
            <p:ph type="pic" sz="quarter" idx="19"/>
          </p:nvPr>
        </p:nvSpPr>
        <p:spPr>
          <a:xfrm>
            <a:off x="7852441" y="2666998"/>
            <a:ext cx="3194970" cy="15240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dirty="0"/>
          </a:p>
        </p:txBody>
      </p:sp>
      <p:sp>
        <p:nvSpPr>
          <p:cNvPr id="291" name="Text Placeholder 3"/>
          <p:cNvSpPr>
            <a:spLocks noGrp="1"/>
          </p:cNvSpPr>
          <p:nvPr>
            <p:ph type="body" sz="quarter" idx="20"/>
          </p:nvPr>
        </p:nvSpPr>
        <p:spPr>
          <a:xfrm>
            <a:off x="7852441" y="4980854"/>
            <a:ext cx="3194969" cy="810346"/>
          </a:xfrm>
          <a:prstGeom prst="rect">
            <a:avLst/>
          </a:prstGeom>
        </p:spPr>
        <p:txBody>
          <a:bodyPr/>
          <a:lstStyle/>
          <a:p>
            <a:pPr marL="0" indent="0">
              <a:buSzTx/>
              <a:buFontTx/>
              <a:buNone/>
              <a:defRPr sz="1400"/>
            </a:pPr>
            <a:endParaRPr/>
          </a:p>
        </p:txBody>
      </p:sp>
      <p:sp>
        <p:nvSpPr>
          <p:cNvPr id="29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99" name="Title Text"/>
          <p:cNvSpPr txBox="1">
            <a:spLocks noGrp="1"/>
          </p:cNvSpPr>
          <p:nvPr>
            <p:ph type="title"/>
          </p:nvPr>
        </p:nvSpPr>
        <p:spPr>
          <a:prstGeom prst="rect">
            <a:avLst/>
          </a:prstGeom>
        </p:spPr>
        <p:txBody>
          <a:bodyPr/>
          <a:lstStyle/>
          <a:p>
            <a:r>
              <a:t>Title Text</a:t>
            </a:r>
          </a:p>
        </p:txBody>
      </p:sp>
      <p:sp>
        <p:nvSpPr>
          <p:cNvPr id="300" name="Body Level One…"/>
          <p:cNvSpPr txBox="1">
            <a:spLocks noGrp="1"/>
          </p:cNvSpPr>
          <p:nvPr>
            <p:ph type="body" idx="1"/>
          </p:nvPr>
        </p:nvSpPr>
        <p:spPr>
          <a:xfrm>
            <a:off x="1141412" y="2249486"/>
            <a:ext cx="9906000" cy="35417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08" name="Title Text"/>
          <p:cNvSpPr txBox="1">
            <a:spLocks noGrp="1"/>
          </p:cNvSpPr>
          <p:nvPr>
            <p:ph type="title"/>
          </p:nvPr>
        </p:nvSpPr>
        <p:spPr>
          <a:xfrm>
            <a:off x="9042400" y="609598"/>
            <a:ext cx="2005011" cy="5181603"/>
          </a:xfrm>
          <a:prstGeom prst="rect">
            <a:avLst/>
          </a:prstGeom>
        </p:spPr>
        <p:txBody>
          <a:bodyPr/>
          <a:lstStyle/>
          <a:p>
            <a:r>
              <a:t>Title Text</a:t>
            </a:r>
          </a:p>
        </p:txBody>
      </p:sp>
      <p:sp>
        <p:nvSpPr>
          <p:cNvPr id="309" name="Body Level One…"/>
          <p:cNvSpPr txBox="1">
            <a:spLocks noGrp="1"/>
          </p:cNvSpPr>
          <p:nvPr>
            <p:ph type="body" idx="1"/>
          </p:nvPr>
        </p:nvSpPr>
        <p:spPr>
          <a:xfrm>
            <a:off x="1141409" y="609598"/>
            <a:ext cx="7748591" cy="518160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cstate="print">
            <a:alphaModFix amt="30000"/>
            <a:extLst/>
          </a:blip>
          <a:stretch>
            <a:fillRect/>
          </a:stretch>
        </p:blipFill>
        <p:spPr>
          <a:xfrm>
            <a:off x="0" y="-2"/>
            <a:ext cx="12192004" cy="6858002"/>
          </a:xfrm>
          <a:prstGeom prst="rect">
            <a:avLst/>
          </a:prstGeom>
          <a:ln w="12700">
            <a:miter lim="400000"/>
          </a:ln>
        </p:spPr>
      </p:pic>
      <p:grpSp>
        <p:nvGrpSpPr>
          <p:cNvPr id="155" name="Group 7"/>
          <p:cNvGrpSpPr/>
          <p:nvPr/>
        </p:nvGrpSpPr>
        <p:grpSpPr>
          <a:xfrm>
            <a:off x="-14288" y="0"/>
            <a:ext cx="12053888" cy="6858001"/>
            <a:chOff x="0" y="0"/>
            <a:chExt cx="12053887" cy="6858000"/>
          </a:xfrm>
        </p:grpSpPr>
        <p:grpSp>
          <p:nvGrpSpPr>
            <p:cNvPr id="143" name="Group 8"/>
            <p:cNvGrpSpPr/>
            <p:nvPr/>
          </p:nvGrpSpPr>
          <p:grpSpPr>
            <a:xfrm>
              <a:off x="0" y="0"/>
              <a:ext cx="1213645" cy="6858001"/>
              <a:chOff x="0" y="0"/>
              <a:chExt cx="1213644" cy="6858000"/>
            </a:xfrm>
          </p:grpSpPr>
          <p:sp>
            <p:nvSpPr>
              <p:cNvPr id="117" name="Rectangle 5"/>
              <p:cNvSpPr/>
              <p:nvPr/>
            </p:nvSpPr>
            <p:spPr>
              <a:xfrm>
                <a:off x="128587" y="4763"/>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18" name="Freeform 6"/>
              <p:cNvSpPr/>
              <p:nvPr/>
            </p:nvSpPr>
            <p:spPr>
              <a:xfrm>
                <a:off x="47625" y="217646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19" name="Freeform 7"/>
              <p:cNvSpPr/>
              <p:nvPr/>
            </p:nvSpPr>
            <p:spPr>
              <a:xfrm>
                <a:off x="42863" y="4021137"/>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0" name="Freeform 8"/>
              <p:cNvSpPr/>
              <p:nvPr/>
            </p:nvSpPr>
            <p:spPr>
              <a:xfrm>
                <a:off x="214313" y="4763"/>
                <a:ext cx="369889" cy="1811338"/>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0" y="11851"/>
                    </a:lnTo>
                    <a:lnTo>
                      <a:pt x="0" y="0"/>
                    </a:lnTo>
                    <a:lnTo>
                      <a:pt x="1391" y="0"/>
                    </a:lnTo>
                    <a:lnTo>
                      <a:pt x="1391" y="11794"/>
                    </a:lnTo>
                    <a:lnTo>
                      <a:pt x="21600" y="21486"/>
                    </a:lnTo>
                    <a:lnTo>
                      <a:pt x="2020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1" name="Freeform 9"/>
              <p:cNvSpPr/>
              <p:nvPr/>
            </p:nvSpPr>
            <p:spPr>
              <a:xfrm>
                <a:off x="517525" y="1801812"/>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2" name="Freeform 10"/>
              <p:cNvSpPr/>
              <p:nvPr/>
            </p:nvSpPr>
            <p:spPr>
              <a:xfrm>
                <a:off x="300038" y="4762"/>
                <a:ext cx="369889" cy="1430339"/>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lnTo>
                      <a:pt x="0" y="9182"/>
                    </a:lnTo>
                    <a:lnTo>
                      <a:pt x="0" y="0"/>
                    </a:lnTo>
                    <a:lnTo>
                      <a:pt x="1669" y="0"/>
                    </a:lnTo>
                    <a:lnTo>
                      <a:pt x="1669" y="9110"/>
                    </a:lnTo>
                    <a:lnTo>
                      <a:pt x="21600" y="21456"/>
                    </a:lnTo>
                    <a:lnTo>
                      <a:pt x="20488"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3" name="Freeform 11"/>
              <p:cNvSpPr/>
              <p:nvPr/>
            </p:nvSpPr>
            <p:spPr>
              <a:xfrm>
                <a:off x="560388" y="0"/>
                <a:ext cx="152401" cy="912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4" name="Freeform 12"/>
              <p:cNvSpPr/>
              <p:nvPr/>
            </p:nvSpPr>
            <p:spPr>
              <a:xfrm>
                <a:off x="603250" y="14208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5" name="Freeform 13"/>
              <p:cNvSpPr/>
              <p:nvPr/>
            </p:nvSpPr>
            <p:spPr>
              <a:xfrm>
                <a:off x="603250" y="903287"/>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6" name="Freeform 14"/>
              <p:cNvSpPr/>
              <p:nvPr/>
            </p:nvSpPr>
            <p:spPr>
              <a:xfrm>
                <a:off x="655638" y="0"/>
                <a:ext cx="422276" cy="527050"/>
              </a:xfrm>
              <a:custGeom>
                <a:avLst/>
                <a:gdLst/>
                <a:ahLst/>
                <a:cxnLst>
                  <a:cxn ang="0">
                    <a:pos x="wd2" y="hd2"/>
                  </a:cxn>
                  <a:cxn ang="5400000">
                    <a:pos x="wd2" y="hd2"/>
                  </a:cxn>
                  <a:cxn ang="10800000">
                    <a:pos x="wd2" y="hd2"/>
                  </a:cxn>
                  <a:cxn ang="16200000">
                    <a:pos x="wd2" y="hd2"/>
                  </a:cxn>
                </a:cxnLst>
                <a:rect l="0" t="0" r="r" b="b"/>
                <a:pathLst>
                  <a:path w="21600" h="21600" extrusionOk="0">
                    <a:moveTo>
                      <a:pt x="20869" y="21600"/>
                    </a:moveTo>
                    <a:lnTo>
                      <a:pt x="3898" y="8002"/>
                    </a:lnTo>
                    <a:lnTo>
                      <a:pt x="0" y="390"/>
                    </a:lnTo>
                    <a:lnTo>
                      <a:pt x="1218" y="0"/>
                    </a:lnTo>
                    <a:lnTo>
                      <a:pt x="5116" y="7417"/>
                    </a:lnTo>
                    <a:lnTo>
                      <a:pt x="21600" y="20819"/>
                    </a:lnTo>
                    <a:lnTo>
                      <a:pt x="2086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7" name="Freeform 15"/>
              <p:cNvSpPr/>
              <p:nvPr/>
            </p:nvSpPr>
            <p:spPr>
              <a:xfrm>
                <a:off x="1042193" y="488949"/>
                <a:ext cx="147639" cy="147639"/>
              </a:xfrm>
              <a:custGeom>
                <a:avLst/>
                <a:gdLst/>
                <a:ahLst/>
                <a:cxnLst>
                  <a:cxn ang="0">
                    <a:pos x="wd2" y="hd2"/>
                  </a:cxn>
                  <a:cxn ang="5400000">
                    <a:pos x="wd2" y="hd2"/>
                  </a:cxn>
                  <a:cxn ang="10800000">
                    <a:pos x="wd2" y="hd2"/>
                  </a:cxn>
                  <a:cxn ang="16200000">
                    <a:pos x="wd2" y="hd2"/>
                  </a:cxn>
                </a:cxnLst>
                <a:rect l="0" t="0" r="r" b="b"/>
                <a:pathLst>
                  <a:path w="19694" h="21600"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8" name="Freeform 17"/>
              <p:cNvSpPr/>
              <p:nvPr/>
            </p:nvSpPr>
            <p:spPr>
              <a:xfrm>
                <a:off x="23813" y="1801812"/>
                <a:ext cx="123826" cy="127001"/>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0" y="19170"/>
                    </a:lnTo>
                    <a:lnTo>
                      <a:pt x="19108" y="0"/>
                    </a:lnTo>
                    <a:lnTo>
                      <a:pt x="21600" y="2430"/>
                    </a:lnTo>
                    <a:lnTo>
                      <a:pt x="166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9" name="Freeform 18"/>
              <p:cNvSpPr/>
              <p:nvPr/>
            </p:nvSpPr>
            <p:spPr>
              <a:xfrm>
                <a:off x="4763" y="3549649"/>
                <a:ext cx="147639" cy="4810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116" y="21600"/>
                    </a:lnTo>
                    <a:lnTo>
                      <a:pt x="18116" y="5560"/>
                    </a:lnTo>
                    <a:lnTo>
                      <a:pt x="0" y="855"/>
                    </a:lnTo>
                    <a:lnTo>
                      <a:pt x="2787" y="0"/>
                    </a:lnTo>
                    <a:lnTo>
                      <a:pt x="21600" y="491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0" name="Freeform 19"/>
              <p:cNvSpPr/>
              <p:nvPr/>
            </p:nvSpPr>
            <p:spPr>
              <a:xfrm>
                <a:off x="142875" y="1382712"/>
                <a:ext cx="142875" cy="476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1" name="Freeform 20"/>
              <p:cNvSpPr/>
              <p:nvPr/>
            </p:nvSpPr>
            <p:spPr>
              <a:xfrm>
                <a:off x="219075" y="1849437"/>
                <a:ext cx="114300" cy="107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2" name="Rectangle 21"/>
              <p:cNvSpPr/>
              <p:nvPr/>
            </p:nvSpPr>
            <p:spPr>
              <a:xfrm>
                <a:off x="147637" y="4662487"/>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3" name="Freeform 22"/>
              <p:cNvSpPr/>
              <p:nvPr/>
            </p:nvSpPr>
            <p:spPr>
              <a:xfrm>
                <a:off x="238125" y="5041899"/>
                <a:ext cx="369889" cy="1801814"/>
              </a:xfrm>
              <a:custGeom>
                <a:avLst/>
                <a:gdLst/>
                <a:ahLst/>
                <a:cxnLst>
                  <a:cxn ang="0">
                    <a:pos x="wd2" y="hd2"/>
                  </a:cxn>
                  <a:cxn ang="5400000">
                    <a:pos x="wd2" y="hd2"/>
                  </a:cxn>
                  <a:cxn ang="10800000">
                    <a:pos x="wd2" y="hd2"/>
                  </a:cxn>
                  <a:cxn ang="16200000">
                    <a:pos x="wd2" y="hd2"/>
                  </a:cxn>
                </a:cxnLst>
                <a:rect l="0" t="0" r="r" b="b"/>
                <a:pathLst>
                  <a:path w="21600" h="21600" extrusionOk="0">
                    <a:moveTo>
                      <a:pt x="1391" y="21600"/>
                    </a:moveTo>
                    <a:lnTo>
                      <a:pt x="0" y="21600"/>
                    </a:lnTo>
                    <a:lnTo>
                      <a:pt x="0" y="9744"/>
                    </a:lnTo>
                    <a:lnTo>
                      <a:pt x="20209" y="0"/>
                    </a:lnTo>
                    <a:lnTo>
                      <a:pt x="21600" y="114"/>
                    </a:lnTo>
                    <a:lnTo>
                      <a:pt x="1391" y="9858"/>
                    </a:lnTo>
                    <a:lnTo>
                      <a:pt x="1391"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4" name="Freeform 23"/>
              <p:cNvSpPr/>
              <p:nvPr/>
            </p:nvSpPr>
            <p:spPr>
              <a:xfrm>
                <a:off x="66675" y="44815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5" name="Freeform 24"/>
              <p:cNvSpPr/>
              <p:nvPr/>
            </p:nvSpPr>
            <p:spPr>
              <a:xfrm>
                <a:off x="0" y="5627687"/>
                <a:ext cx="85725" cy="12160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400" y="21600"/>
                    </a:lnTo>
                    <a:lnTo>
                      <a:pt x="14400" y="4202"/>
                    </a:lnTo>
                    <a:lnTo>
                      <a:pt x="0" y="85"/>
                    </a:lnTo>
                    <a:lnTo>
                      <a:pt x="7200" y="0"/>
                    </a:lnTo>
                    <a:lnTo>
                      <a:pt x="21600" y="411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6" name="Freeform 25"/>
              <p:cNvSpPr/>
              <p:nvPr/>
            </p:nvSpPr>
            <p:spPr>
              <a:xfrm>
                <a:off x="541338" y="48672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7" name="Freeform 26"/>
              <p:cNvSpPr/>
              <p:nvPr/>
            </p:nvSpPr>
            <p:spPr>
              <a:xfrm>
                <a:off x="323850" y="5422899"/>
                <a:ext cx="374650" cy="1425576"/>
              </a:xfrm>
              <a:custGeom>
                <a:avLst/>
                <a:gdLst/>
                <a:ahLst/>
                <a:cxnLst>
                  <a:cxn ang="0">
                    <a:pos x="wd2" y="hd2"/>
                  </a:cxn>
                  <a:cxn ang="5400000">
                    <a:pos x="wd2" y="hd2"/>
                  </a:cxn>
                  <a:cxn ang="10800000">
                    <a:pos x="wd2" y="hd2"/>
                  </a:cxn>
                  <a:cxn ang="16200000">
                    <a:pos x="wd2" y="hd2"/>
                  </a:cxn>
                </a:cxnLst>
                <a:rect l="0" t="0" r="r" b="b"/>
                <a:pathLst>
                  <a:path w="21600" h="21600" extrusionOk="0">
                    <a:moveTo>
                      <a:pt x="1647" y="21600"/>
                    </a:moveTo>
                    <a:lnTo>
                      <a:pt x="0" y="21600"/>
                    </a:lnTo>
                    <a:lnTo>
                      <a:pt x="0" y="12388"/>
                    </a:lnTo>
                    <a:lnTo>
                      <a:pt x="275" y="12315"/>
                    </a:lnTo>
                    <a:lnTo>
                      <a:pt x="20227" y="0"/>
                    </a:lnTo>
                    <a:lnTo>
                      <a:pt x="21600" y="144"/>
                    </a:lnTo>
                    <a:lnTo>
                      <a:pt x="1647" y="12460"/>
                    </a:lnTo>
                    <a:lnTo>
                      <a:pt x="1647"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8" name="Freeform 27"/>
              <p:cNvSpPr/>
              <p:nvPr/>
            </p:nvSpPr>
            <p:spPr>
              <a:xfrm>
                <a:off x="584200" y="5945187"/>
                <a:ext cx="152400" cy="912814"/>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9" name="Freeform 28"/>
              <p:cNvSpPr/>
              <p:nvPr/>
            </p:nvSpPr>
            <p:spPr>
              <a:xfrm>
                <a:off x="627063" y="5246687"/>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0" name="Freeform 29"/>
              <p:cNvSpPr/>
              <p:nvPr/>
            </p:nvSpPr>
            <p:spPr>
              <a:xfrm>
                <a:off x="627063" y="57642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1" name="Freeform 30"/>
              <p:cNvSpPr/>
              <p:nvPr/>
            </p:nvSpPr>
            <p:spPr>
              <a:xfrm>
                <a:off x="684213" y="6330949"/>
                <a:ext cx="417513" cy="517526"/>
              </a:xfrm>
              <a:custGeom>
                <a:avLst/>
                <a:gdLst/>
                <a:ahLst/>
                <a:cxnLst>
                  <a:cxn ang="0">
                    <a:pos x="wd2" y="hd2"/>
                  </a:cxn>
                  <a:cxn ang="5400000">
                    <a:pos x="wd2" y="hd2"/>
                  </a:cxn>
                  <a:cxn ang="10800000">
                    <a:pos x="wd2" y="hd2"/>
                  </a:cxn>
                  <a:cxn ang="16200000">
                    <a:pos x="wd2" y="hd2"/>
                  </a:cxn>
                </a:cxnLst>
                <a:rect l="0" t="0" r="r" b="b"/>
                <a:pathLst>
                  <a:path w="21600" h="21600" extrusionOk="0">
                    <a:moveTo>
                      <a:pt x="1232" y="21600"/>
                    </a:moveTo>
                    <a:lnTo>
                      <a:pt x="0" y="21202"/>
                    </a:lnTo>
                    <a:lnTo>
                      <a:pt x="3696" y="13649"/>
                    </a:lnTo>
                    <a:lnTo>
                      <a:pt x="3942" y="13649"/>
                    </a:lnTo>
                    <a:lnTo>
                      <a:pt x="20861" y="0"/>
                    </a:lnTo>
                    <a:lnTo>
                      <a:pt x="21600" y="795"/>
                    </a:lnTo>
                    <a:lnTo>
                      <a:pt x="4928" y="14245"/>
                    </a:lnTo>
                    <a:lnTo>
                      <a:pt x="123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2" name="Freeform 31"/>
              <p:cNvSpPr/>
              <p:nvPr/>
            </p:nvSpPr>
            <p:spPr>
              <a:xfrm>
                <a:off x="1063625" y="6221412"/>
                <a:ext cx="150020" cy="147639"/>
              </a:xfrm>
              <a:custGeom>
                <a:avLst/>
                <a:gdLst/>
                <a:ahLst/>
                <a:cxnLst>
                  <a:cxn ang="0">
                    <a:pos x="wd2" y="hd2"/>
                  </a:cxn>
                  <a:cxn ang="5400000">
                    <a:pos x="wd2" y="hd2"/>
                  </a:cxn>
                  <a:cxn ang="10800000">
                    <a:pos x="wd2" y="hd2"/>
                  </a:cxn>
                  <a:cxn ang="16200000">
                    <a:pos x="wd2" y="hd2"/>
                  </a:cxn>
                </a:cxnLst>
                <a:rect l="0" t="0" r="r" b="b"/>
                <a:pathLst>
                  <a:path w="20618" h="21600"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grpSp>
        <p:grpSp>
          <p:nvGrpSpPr>
            <p:cNvPr id="154" name="Group 9"/>
            <p:cNvGrpSpPr/>
            <p:nvPr/>
          </p:nvGrpSpPr>
          <p:grpSpPr>
            <a:xfrm>
              <a:off x="11386343" y="0"/>
              <a:ext cx="667545" cy="6848476"/>
              <a:chOff x="0" y="0"/>
              <a:chExt cx="667544" cy="6848475"/>
            </a:xfrm>
          </p:grpSpPr>
          <p:sp>
            <p:nvSpPr>
              <p:cNvPr id="144" name="Freeform 32"/>
              <p:cNvSpPr/>
              <p:nvPr/>
            </p:nvSpPr>
            <p:spPr>
              <a:xfrm>
                <a:off x="111919" y="0"/>
                <a:ext cx="417514" cy="512763"/>
              </a:xfrm>
              <a:custGeom>
                <a:avLst/>
                <a:gdLst/>
                <a:ahLst/>
                <a:cxnLst>
                  <a:cxn ang="0">
                    <a:pos x="wd2" y="hd2"/>
                  </a:cxn>
                  <a:cxn ang="5400000">
                    <a:pos x="wd2" y="hd2"/>
                  </a:cxn>
                  <a:cxn ang="10800000">
                    <a:pos x="wd2" y="hd2"/>
                  </a:cxn>
                  <a:cxn ang="16200000">
                    <a:pos x="wd2" y="hd2"/>
                  </a:cxn>
                </a:cxnLst>
                <a:rect l="0" t="0" r="r" b="b"/>
                <a:pathLst>
                  <a:path w="21600" h="21600" extrusionOk="0">
                    <a:moveTo>
                      <a:pt x="986" y="21600"/>
                    </a:moveTo>
                    <a:lnTo>
                      <a:pt x="0" y="20998"/>
                    </a:lnTo>
                    <a:lnTo>
                      <a:pt x="16672" y="7222"/>
                    </a:lnTo>
                    <a:lnTo>
                      <a:pt x="20368" y="0"/>
                    </a:lnTo>
                    <a:lnTo>
                      <a:pt x="21600" y="401"/>
                    </a:lnTo>
                    <a:lnTo>
                      <a:pt x="17904" y="7824"/>
                    </a:lnTo>
                    <a:lnTo>
                      <a:pt x="986"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5" name="Freeform 33"/>
              <p:cNvSpPr/>
              <p:nvPr/>
            </p:nvSpPr>
            <p:spPr>
              <a:xfrm>
                <a:off x="0" y="474662"/>
                <a:ext cx="150020" cy="152401"/>
              </a:xfrm>
              <a:custGeom>
                <a:avLst/>
                <a:gdLst/>
                <a:ahLst/>
                <a:cxnLst>
                  <a:cxn ang="0">
                    <a:pos x="wd2" y="hd2"/>
                  </a:cxn>
                  <a:cxn ang="5400000">
                    <a:pos x="wd2" y="hd2"/>
                  </a:cxn>
                  <a:cxn ang="10800000">
                    <a:pos x="wd2" y="hd2"/>
                  </a:cxn>
                  <a:cxn ang="16200000">
                    <a:pos x="wd2" y="hd2"/>
                  </a:cxn>
                </a:cxnLst>
                <a:rect l="0" t="0" r="r" b="b"/>
                <a:pathLst>
                  <a:path w="20618" h="21600" extrusionOk="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6" name="Freeform 34"/>
              <p:cNvSpPr/>
              <p:nvPr/>
            </p:nvSpPr>
            <p:spPr>
              <a:xfrm>
                <a:off x="259556" y="1539874"/>
                <a:ext cx="188914"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7" name="Freeform 35"/>
              <p:cNvSpPr/>
              <p:nvPr/>
            </p:nvSpPr>
            <p:spPr>
              <a:xfrm>
                <a:off x="159544" y="5694362"/>
                <a:ext cx="298451" cy="1154114"/>
              </a:xfrm>
              <a:custGeom>
                <a:avLst/>
                <a:gdLst/>
                <a:ahLst/>
                <a:cxnLst>
                  <a:cxn ang="0">
                    <a:pos x="wd2" y="hd2"/>
                  </a:cxn>
                  <a:cxn ang="5400000">
                    <a:pos x="wd2" y="hd2"/>
                  </a:cxn>
                  <a:cxn ang="10800000">
                    <a:pos x="wd2" y="hd2"/>
                  </a:cxn>
                  <a:cxn ang="16200000">
                    <a:pos x="wd2" y="hd2"/>
                  </a:cxn>
                </a:cxnLst>
                <a:rect l="0" t="0" r="r" b="b"/>
                <a:pathLst>
                  <a:path w="21600" h="21600" extrusionOk="0">
                    <a:moveTo>
                      <a:pt x="1723" y="21600"/>
                    </a:moveTo>
                    <a:lnTo>
                      <a:pt x="0" y="21600"/>
                    </a:lnTo>
                    <a:lnTo>
                      <a:pt x="0" y="12092"/>
                    </a:lnTo>
                    <a:lnTo>
                      <a:pt x="20221" y="0"/>
                    </a:lnTo>
                    <a:lnTo>
                      <a:pt x="21600" y="178"/>
                    </a:lnTo>
                    <a:lnTo>
                      <a:pt x="1723" y="12182"/>
                    </a:lnTo>
                    <a:lnTo>
                      <a:pt x="1723"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8" name="Freeform 36"/>
              <p:cNvSpPr/>
              <p:nvPr/>
            </p:nvSpPr>
            <p:spPr>
              <a:xfrm>
                <a:off x="400844" y="5551487"/>
                <a:ext cx="157164" cy="155576"/>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9" name="Freeform 37"/>
              <p:cNvSpPr/>
              <p:nvPr/>
            </p:nvSpPr>
            <p:spPr>
              <a:xfrm>
                <a:off x="338931" y="4762"/>
                <a:ext cx="304801" cy="1544639"/>
              </a:xfrm>
              <a:custGeom>
                <a:avLst/>
                <a:gdLst/>
                <a:ahLst/>
                <a:cxnLst>
                  <a:cxn ang="0">
                    <a:pos x="wd2" y="hd2"/>
                  </a:cxn>
                  <a:cxn ang="5400000">
                    <a:pos x="wd2" y="hd2"/>
                  </a:cxn>
                  <a:cxn ang="10800000">
                    <a:pos x="wd2" y="hd2"/>
                  </a:cxn>
                  <a:cxn ang="16200000">
                    <a:pos x="wd2" y="hd2"/>
                  </a:cxn>
                </a:cxnLst>
                <a:rect l="0" t="0" r="r" b="b"/>
                <a:pathLst>
                  <a:path w="21600" h="21600" extrusionOk="0">
                    <a:moveTo>
                      <a:pt x="1688" y="21600"/>
                    </a:moveTo>
                    <a:lnTo>
                      <a:pt x="0" y="21600"/>
                    </a:lnTo>
                    <a:lnTo>
                      <a:pt x="0" y="17538"/>
                    </a:lnTo>
                    <a:lnTo>
                      <a:pt x="19575" y="13630"/>
                    </a:lnTo>
                    <a:lnTo>
                      <a:pt x="19575" y="0"/>
                    </a:lnTo>
                    <a:lnTo>
                      <a:pt x="21600" y="0"/>
                    </a:lnTo>
                    <a:lnTo>
                      <a:pt x="21600" y="13764"/>
                    </a:lnTo>
                    <a:lnTo>
                      <a:pt x="1688" y="17671"/>
                    </a:lnTo>
                    <a:lnTo>
                      <a:pt x="1688"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50" name="Freeform 38"/>
              <p:cNvSpPr/>
              <p:nvPr/>
            </p:nvSpPr>
            <p:spPr>
              <a:xfrm>
                <a:off x="264319" y="4867274"/>
                <a:ext cx="188914"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51" name="Freeform 39"/>
              <p:cNvSpPr/>
              <p:nvPr/>
            </p:nvSpPr>
            <p:spPr>
              <a:xfrm>
                <a:off x="69056" y="5046662"/>
                <a:ext cx="307976" cy="1801814"/>
              </a:xfrm>
              <a:custGeom>
                <a:avLst/>
                <a:gdLst/>
                <a:ahLst/>
                <a:cxnLst>
                  <a:cxn ang="0">
                    <a:pos x="wd2" y="hd2"/>
                  </a:cxn>
                  <a:cxn ang="5400000">
                    <a:pos x="wd2" y="hd2"/>
                  </a:cxn>
                  <a:cxn ang="10800000">
                    <a:pos x="wd2" y="hd2"/>
                  </a:cxn>
                  <a:cxn ang="16200000">
                    <a:pos x="wd2" y="hd2"/>
                  </a:cxn>
                </a:cxnLst>
                <a:rect l="0" t="0" r="r" b="b"/>
                <a:pathLst>
                  <a:path w="21600" h="21600" extrusionOk="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52" name="Freeform 40"/>
              <p:cNvSpPr/>
              <p:nvPr/>
            </p:nvSpPr>
            <p:spPr>
              <a:xfrm>
                <a:off x="477044" y="64166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53" name="Rectangle 41"/>
              <p:cNvSpPr/>
              <p:nvPr/>
            </p:nvSpPr>
            <p:spPr>
              <a:xfrm>
                <a:off x="567531" y="6596062"/>
                <a:ext cx="23814" cy="252413"/>
              </a:xfrm>
              <a:prstGeom prst="rect">
                <a:avLst/>
              </a:pr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grpSp>
      </p:grpSp>
      <p:sp>
        <p:nvSpPr>
          <p:cNvPr id="156" name="Title Text"/>
          <p:cNvSpPr txBox="1">
            <a:spLocks noGrp="1"/>
          </p:cNvSpPr>
          <p:nvPr>
            <p:ph type="title"/>
          </p:nvPr>
        </p:nvSpPr>
        <p:spPr>
          <a:prstGeom prst="rect">
            <a:avLst/>
          </a:prstGeom>
        </p:spPr>
        <p:txBody>
          <a:bodyPr/>
          <a:lstStyle/>
          <a:p>
            <a:r>
              <a:t>Title Text</a:t>
            </a:r>
          </a:p>
        </p:txBody>
      </p:sp>
      <p:sp>
        <p:nvSpPr>
          <p:cNvPr id="157" name="Body Level One…"/>
          <p:cNvSpPr txBox="1">
            <a:spLocks noGrp="1"/>
          </p:cNvSpPr>
          <p:nvPr>
            <p:ph type="body" idx="1"/>
          </p:nvPr>
        </p:nvSpPr>
        <p:spPr>
          <a:xfrm>
            <a:off x="1141412" y="2249486"/>
            <a:ext cx="9906000" cy="35417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1141411" y="1419225"/>
            <a:ext cx="9906001" cy="2852738"/>
          </a:xfrm>
          <a:prstGeom prst="rect">
            <a:avLst/>
          </a:prstGeom>
        </p:spPr>
        <p:txBody>
          <a:bodyPr anchor="b"/>
          <a:lstStyle/>
          <a:p>
            <a:r>
              <a:t>Title Text</a:t>
            </a:r>
          </a:p>
        </p:txBody>
      </p:sp>
      <p:sp>
        <p:nvSpPr>
          <p:cNvPr id="166" name="Body Level One…"/>
          <p:cNvSpPr txBox="1">
            <a:spLocks noGrp="1"/>
          </p:cNvSpPr>
          <p:nvPr>
            <p:ph type="body" sz="quarter" idx="1"/>
          </p:nvPr>
        </p:nvSpPr>
        <p:spPr>
          <a:xfrm>
            <a:off x="1141411" y="4424362"/>
            <a:ext cx="9906001" cy="1374777"/>
          </a:xfrm>
          <a:prstGeom prst="rect">
            <a:avLst/>
          </a:prstGeom>
        </p:spPr>
        <p:txBody>
          <a:bodyPr/>
          <a:lstStyle>
            <a:lvl1pPr marL="0" indent="0">
              <a:buSzTx/>
              <a:buFontTx/>
              <a:buNone/>
              <a:defRPr sz="1800" cap="all"/>
            </a:lvl1pPr>
            <a:lvl2pPr marL="0" indent="457200">
              <a:buSzTx/>
              <a:buFontTx/>
              <a:buNone/>
              <a:defRPr sz="1800" cap="all"/>
            </a:lvl2pPr>
            <a:lvl3pPr marL="0" indent="914400">
              <a:buSzTx/>
              <a:buFontTx/>
              <a:buNone/>
              <a:defRPr sz="1800" cap="all"/>
            </a:lvl3pPr>
            <a:lvl4pPr marL="0" indent="1371600">
              <a:buSzTx/>
              <a:buFontTx/>
              <a:buNone/>
              <a:defRPr sz="1800" cap="all"/>
            </a:lvl4pPr>
            <a:lvl5pPr marL="0" indent="1828800">
              <a:buSzTx/>
              <a:buFontTx/>
              <a:buNone/>
              <a:defRPr sz="1800" cap="all"/>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74" name="Title Text"/>
          <p:cNvSpPr txBox="1">
            <a:spLocks noGrp="1"/>
          </p:cNvSpPr>
          <p:nvPr>
            <p:ph type="title"/>
          </p:nvPr>
        </p:nvSpPr>
        <p:spPr>
          <a:prstGeom prst="rect">
            <a:avLst/>
          </a:prstGeom>
        </p:spPr>
        <p:txBody>
          <a:bodyPr/>
          <a:lstStyle/>
          <a:p>
            <a:r>
              <a:t>Title Text</a:t>
            </a:r>
          </a:p>
        </p:txBody>
      </p:sp>
      <p:sp>
        <p:nvSpPr>
          <p:cNvPr id="175" name="Body Level One…"/>
          <p:cNvSpPr txBox="1">
            <a:spLocks noGrp="1"/>
          </p:cNvSpPr>
          <p:nvPr>
            <p:ph type="body" sz="half" idx="1"/>
          </p:nvPr>
        </p:nvSpPr>
        <p:spPr>
          <a:xfrm>
            <a:off x="1141409" y="2249485"/>
            <a:ext cx="4878391" cy="35417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83" name="Title Text"/>
          <p:cNvSpPr txBox="1">
            <a:spLocks noGrp="1"/>
          </p:cNvSpPr>
          <p:nvPr>
            <p:ph type="title"/>
          </p:nvPr>
        </p:nvSpPr>
        <p:spPr>
          <a:xfrm>
            <a:off x="1141411" y="619126"/>
            <a:ext cx="9906001" cy="1477962"/>
          </a:xfrm>
          <a:prstGeom prst="rect">
            <a:avLst/>
          </a:prstGeom>
        </p:spPr>
        <p:txBody>
          <a:bodyPr/>
          <a:lstStyle/>
          <a:p>
            <a:r>
              <a:t>Title Text</a:t>
            </a:r>
          </a:p>
        </p:txBody>
      </p:sp>
      <p:sp>
        <p:nvSpPr>
          <p:cNvPr id="184" name="Body Level One…"/>
          <p:cNvSpPr txBox="1">
            <a:spLocks noGrp="1"/>
          </p:cNvSpPr>
          <p:nvPr>
            <p:ph type="body" sz="quarter" idx="1"/>
          </p:nvPr>
        </p:nvSpPr>
        <p:spPr>
          <a:xfrm>
            <a:off x="1370018" y="2249485"/>
            <a:ext cx="4649784" cy="823913"/>
          </a:xfrm>
          <a:prstGeom prst="rect">
            <a:avLst/>
          </a:prstGeom>
        </p:spPr>
        <p:txBody>
          <a:bodyPr anchor="b"/>
          <a:lstStyle>
            <a:lvl1pPr marL="0" indent="0">
              <a:lnSpc>
                <a:spcPct val="90000"/>
              </a:lnSpc>
              <a:buSzTx/>
              <a:buFontTx/>
              <a:buNone/>
              <a:defRPr cap="all"/>
            </a:lvl1pPr>
            <a:lvl2pPr marL="0" indent="457200">
              <a:lnSpc>
                <a:spcPct val="90000"/>
              </a:lnSpc>
              <a:buSzTx/>
              <a:buFontTx/>
              <a:buNone/>
              <a:defRPr cap="all"/>
            </a:lvl2pPr>
            <a:lvl3pPr marL="0" indent="914400">
              <a:lnSpc>
                <a:spcPct val="90000"/>
              </a:lnSpc>
              <a:buSzTx/>
              <a:buFontTx/>
              <a:buNone/>
              <a:defRPr cap="all"/>
            </a:lvl3pPr>
            <a:lvl4pPr marL="0" indent="1371600">
              <a:lnSpc>
                <a:spcPct val="90000"/>
              </a:lnSpc>
              <a:buSzTx/>
              <a:buFontTx/>
              <a:buNone/>
              <a:defRPr cap="all"/>
            </a:lvl4pPr>
            <a:lvl5pPr marL="0" indent="1828800">
              <a:lnSpc>
                <a:spcPct val="90000"/>
              </a:lnSpc>
              <a:buSzTx/>
              <a:buFontTx/>
              <a:buNone/>
              <a:defRPr cap="all"/>
            </a:lvl5pPr>
          </a:lstStyle>
          <a:p>
            <a:r>
              <a:t>Body Level One</a:t>
            </a:r>
          </a:p>
          <a:p>
            <a:pPr lvl="1"/>
            <a:r>
              <a:t>Body Level Two</a:t>
            </a:r>
          </a:p>
          <a:p>
            <a:pPr lvl="2"/>
            <a:r>
              <a:t>Body Level Three</a:t>
            </a:r>
          </a:p>
          <a:p>
            <a:pPr lvl="3"/>
            <a:r>
              <a:t>Body Level Four</a:t>
            </a:r>
          </a:p>
          <a:p>
            <a:pPr lvl="4"/>
            <a:r>
              <a:t>Body Level Five</a:t>
            </a:r>
          </a:p>
        </p:txBody>
      </p:sp>
      <p:sp>
        <p:nvSpPr>
          <p:cNvPr id="185" name="Text Placeholder 4"/>
          <p:cNvSpPr>
            <a:spLocks noGrp="1"/>
          </p:cNvSpPr>
          <p:nvPr>
            <p:ph type="body" sz="quarter" idx="13"/>
          </p:nvPr>
        </p:nvSpPr>
        <p:spPr>
          <a:xfrm>
            <a:off x="6400808" y="2249484"/>
            <a:ext cx="4646603" cy="823913"/>
          </a:xfrm>
          <a:prstGeom prst="rect">
            <a:avLst/>
          </a:prstGeom>
        </p:spPr>
        <p:txBody>
          <a:bodyPr anchor="b"/>
          <a:lstStyle/>
          <a:p>
            <a:pPr marL="0" indent="0">
              <a:lnSpc>
                <a:spcPct val="90000"/>
              </a:lnSpc>
              <a:buSzTx/>
              <a:buFontTx/>
              <a:buNone/>
              <a:defRPr cap="all"/>
            </a:pPr>
            <a:endParaRPr/>
          </a:p>
        </p:txBody>
      </p:sp>
      <p:sp>
        <p:nvSpPr>
          <p:cNvPr id="18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93" name="Title Text"/>
          <p:cNvSpPr txBox="1">
            <a:spLocks noGrp="1"/>
          </p:cNvSpPr>
          <p:nvPr>
            <p:ph type="title"/>
          </p:nvPr>
        </p:nvSpPr>
        <p:spPr>
          <a:prstGeom prst="rect">
            <a:avLst/>
          </a:prstGeom>
        </p:spPr>
        <p:txBody>
          <a:bodyPr/>
          <a:lstStyle/>
          <a:p>
            <a:r>
              <a:t>Title Text</a:t>
            </a: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08" name="Title Text"/>
          <p:cNvSpPr txBox="1">
            <a:spLocks noGrp="1"/>
          </p:cNvSpPr>
          <p:nvPr>
            <p:ph type="title"/>
          </p:nvPr>
        </p:nvSpPr>
        <p:spPr>
          <a:xfrm>
            <a:off x="1146705" y="609601"/>
            <a:ext cx="3856038" cy="1639885"/>
          </a:xfrm>
          <a:prstGeom prst="rect">
            <a:avLst/>
          </a:prstGeom>
        </p:spPr>
        <p:txBody>
          <a:bodyPr anchor="b"/>
          <a:lstStyle>
            <a:lvl1pPr>
              <a:defRPr sz="3200"/>
            </a:lvl1pPr>
          </a:lstStyle>
          <a:p>
            <a:r>
              <a:t>Title Text</a:t>
            </a:r>
          </a:p>
        </p:txBody>
      </p:sp>
      <p:sp>
        <p:nvSpPr>
          <p:cNvPr id="209" name="Body Level One…"/>
          <p:cNvSpPr txBox="1">
            <a:spLocks noGrp="1"/>
          </p:cNvSpPr>
          <p:nvPr>
            <p:ph type="body" sz="half" idx="1"/>
          </p:nvPr>
        </p:nvSpPr>
        <p:spPr>
          <a:xfrm>
            <a:off x="5156200" y="592666"/>
            <a:ext cx="5891210" cy="5198534"/>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210" name="Text Placeholder 3"/>
          <p:cNvSpPr>
            <a:spLocks noGrp="1"/>
          </p:cNvSpPr>
          <p:nvPr>
            <p:ph type="body" sz="quarter" idx="13"/>
          </p:nvPr>
        </p:nvSpPr>
        <p:spPr>
          <a:xfrm>
            <a:off x="1146704" y="2249485"/>
            <a:ext cx="3856039" cy="3541715"/>
          </a:xfrm>
          <a:prstGeom prst="rect">
            <a:avLst/>
          </a:prstGeom>
        </p:spPr>
        <p:txBody>
          <a:bodyPr/>
          <a:lstStyle/>
          <a:p>
            <a:pPr marL="0" indent="0">
              <a:buSzTx/>
              <a:buFontTx/>
              <a:buNone/>
              <a:defRPr sz="1600"/>
            </a:pPr>
            <a:endParaRP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18" name="Title Text"/>
          <p:cNvSpPr txBox="1">
            <a:spLocks noGrp="1"/>
          </p:cNvSpPr>
          <p:nvPr>
            <p:ph type="title"/>
          </p:nvPr>
        </p:nvSpPr>
        <p:spPr>
          <a:xfrm>
            <a:off x="1141412" y="609600"/>
            <a:ext cx="5934509" cy="1639886"/>
          </a:xfrm>
          <a:prstGeom prst="rect">
            <a:avLst/>
          </a:prstGeom>
        </p:spPr>
        <p:txBody>
          <a:bodyPr anchor="b"/>
          <a:lstStyle>
            <a:lvl1pPr>
              <a:defRPr sz="3200"/>
            </a:lvl1pPr>
          </a:lstStyle>
          <a:p>
            <a:r>
              <a:t>Title Text</a:t>
            </a:r>
          </a:p>
        </p:txBody>
      </p:sp>
      <p:sp>
        <p:nvSpPr>
          <p:cNvPr id="219" name="Picture Placeholder 2"/>
          <p:cNvSpPr>
            <a:spLocks noGrp="1"/>
          </p:cNvSpPr>
          <p:nvPr>
            <p:ph type="pic" sz="half" idx="13"/>
          </p:nvPr>
        </p:nvSpPr>
        <p:spPr>
          <a:xfrm>
            <a:off x="7380720" y="609600"/>
            <a:ext cx="3666691" cy="51816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dirty="0"/>
          </a:p>
        </p:txBody>
      </p:sp>
      <p:sp>
        <p:nvSpPr>
          <p:cNvPr id="220" name="Body Level One…"/>
          <p:cNvSpPr txBox="1">
            <a:spLocks noGrp="1"/>
          </p:cNvSpPr>
          <p:nvPr>
            <p:ph type="body" sz="half" idx="1"/>
          </p:nvPr>
        </p:nvSpPr>
        <p:spPr>
          <a:xfrm>
            <a:off x="1141409" y="2249485"/>
            <a:ext cx="5934513" cy="3541715"/>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cstate="print"/>
          <a:srcRect/>
          <a:stretch>
            <a:fillRect/>
          </a:stretch>
        </a:blip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0" cstate="print">
            <a:extLst/>
          </a:blip>
          <a:stretch>
            <a:fillRect/>
          </a:stretch>
        </p:blipFill>
        <p:spPr>
          <a:xfrm>
            <a:off x="0" y="-2"/>
            <a:ext cx="12192004" cy="6858002"/>
          </a:xfrm>
          <a:prstGeom prst="rect">
            <a:avLst/>
          </a:prstGeom>
          <a:ln w="12700">
            <a:miter lim="400000"/>
          </a:ln>
        </p:spPr>
      </p:pic>
      <p:grpSp>
        <p:nvGrpSpPr>
          <p:cNvPr id="41" name="Group 7"/>
          <p:cNvGrpSpPr/>
          <p:nvPr/>
        </p:nvGrpSpPr>
        <p:grpSpPr>
          <a:xfrm>
            <a:off x="-14288" y="0"/>
            <a:ext cx="12053888" cy="6858001"/>
            <a:chOff x="0" y="0"/>
            <a:chExt cx="12053887" cy="6858000"/>
          </a:xfrm>
        </p:grpSpPr>
        <p:grpSp>
          <p:nvGrpSpPr>
            <p:cNvPr id="29" name="Group 8"/>
            <p:cNvGrpSpPr/>
            <p:nvPr/>
          </p:nvGrpSpPr>
          <p:grpSpPr>
            <a:xfrm>
              <a:off x="0" y="0"/>
              <a:ext cx="1213645" cy="6858001"/>
              <a:chOff x="0" y="0"/>
              <a:chExt cx="1213644" cy="6858000"/>
            </a:xfrm>
          </p:grpSpPr>
          <p:sp>
            <p:nvSpPr>
              <p:cNvPr id="3" name="Rectangle 5"/>
              <p:cNvSpPr/>
              <p:nvPr/>
            </p:nvSpPr>
            <p:spPr>
              <a:xfrm>
                <a:off x="128587" y="4763"/>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4" name="Freeform 6"/>
              <p:cNvSpPr/>
              <p:nvPr/>
            </p:nvSpPr>
            <p:spPr>
              <a:xfrm>
                <a:off x="47625" y="217646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5" name="Freeform 7"/>
              <p:cNvSpPr/>
              <p:nvPr/>
            </p:nvSpPr>
            <p:spPr>
              <a:xfrm>
                <a:off x="42863" y="4021137"/>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6" name="Freeform 8"/>
              <p:cNvSpPr/>
              <p:nvPr/>
            </p:nvSpPr>
            <p:spPr>
              <a:xfrm>
                <a:off x="214313" y="4763"/>
                <a:ext cx="369889" cy="1811338"/>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0" y="11851"/>
                    </a:lnTo>
                    <a:lnTo>
                      <a:pt x="0" y="0"/>
                    </a:lnTo>
                    <a:lnTo>
                      <a:pt x="1391" y="0"/>
                    </a:lnTo>
                    <a:lnTo>
                      <a:pt x="1391" y="11794"/>
                    </a:lnTo>
                    <a:lnTo>
                      <a:pt x="21600" y="21486"/>
                    </a:lnTo>
                    <a:lnTo>
                      <a:pt x="2020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7" name="Freeform 9"/>
              <p:cNvSpPr/>
              <p:nvPr/>
            </p:nvSpPr>
            <p:spPr>
              <a:xfrm>
                <a:off x="517525" y="1801812"/>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8" name="Freeform 10"/>
              <p:cNvSpPr/>
              <p:nvPr/>
            </p:nvSpPr>
            <p:spPr>
              <a:xfrm>
                <a:off x="300038" y="4762"/>
                <a:ext cx="369889" cy="1430339"/>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lnTo>
                      <a:pt x="0" y="9182"/>
                    </a:lnTo>
                    <a:lnTo>
                      <a:pt x="0" y="0"/>
                    </a:lnTo>
                    <a:lnTo>
                      <a:pt x="1669" y="0"/>
                    </a:lnTo>
                    <a:lnTo>
                      <a:pt x="1669" y="9110"/>
                    </a:lnTo>
                    <a:lnTo>
                      <a:pt x="21600" y="21456"/>
                    </a:lnTo>
                    <a:lnTo>
                      <a:pt x="20488"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9" name="Freeform 11"/>
              <p:cNvSpPr/>
              <p:nvPr/>
            </p:nvSpPr>
            <p:spPr>
              <a:xfrm>
                <a:off x="560388" y="0"/>
                <a:ext cx="152401" cy="912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0" name="Freeform 12"/>
              <p:cNvSpPr/>
              <p:nvPr/>
            </p:nvSpPr>
            <p:spPr>
              <a:xfrm>
                <a:off x="603250" y="14208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1" name="Freeform 13"/>
              <p:cNvSpPr/>
              <p:nvPr/>
            </p:nvSpPr>
            <p:spPr>
              <a:xfrm>
                <a:off x="603250" y="903287"/>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2" name="Freeform 14"/>
              <p:cNvSpPr/>
              <p:nvPr/>
            </p:nvSpPr>
            <p:spPr>
              <a:xfrm>
                <a:off x="655638" y="0"/>
                <a:ext cx="422276" cy="527050"/>
              </a:xfrm>
              <a:custGeom>
                <a:avLst/>
                <a:gdLst/>
                <a:ahLst/>
                <a:cxnLst>
                  <a:cxn ang="0">
                    <a:pos x="wd2" y="hd2"/>
                  </a:cxn>
                  <a:cxn ang="5400000">
                    <a:pos x="wd2" y="hd2"/>
                  </a:cxn>
                  <a:cxn ang="10800000">
                    <a:pos x="wd2" y="hd2"/>
                  </a:cxn>
                  <a:cxn ang="16200000">
                    <a:pos x="wd2" y="hd2"/>
                  </a:cxn>
                </a:cxnLst>
                <a:rect l="0" t="0" r="r" b="b"/>
                <a:pathLst>
                  <a:path w="21600" h="21600" extrusionOk="0">
                    <a:moveTo>
                      <a:pt x="20869" y="21600"/>
                    </a:moveTo>
                    <a:lnTo>
                      <a:pt x="3898" y="8002"/>
                    </a:lnTo>
                    <a:lnTo>
                      <a:pt x="0" y="390"/>
                    </a:lnTo>
                    <a:lnTo>
                      <a:pt x="1218" y="0"/>
                    </a:lnTo>
                    <a:lnTo>
                      <a:pt x="5116" y="7417"/>
                    </a:lnTo>
                    <a:lnTo>
                      <a:pt x="21600" y="20819"/>
                    </a:lnTo>
                    <a:lnTo>
                      <a:pt x="2086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3" name="Freeform 15"/>
              <p:cNvSpPr/>
              <p:nvPr/>
            </p:nvSpPr>
            <p:spPr>
              <a:xfrm>
                <a:off x="1042193" y="488949"/>
                <a:ext cx="147639" cy="147639"/>
              </a:xfrm>
              <a:custGeom>
                <a:avLst/>
                <a:gdLst/>
                <a:ahLst/>
                <a:cxnLst>
                  <a:cxn ang="0">
                    <a:pos x="wd2" y="hd2"/>
                  </a:cxn>
                  <a:cxn ang="5400000">
                    <a:pos x="wd2" y="hd2"/>
                  </a:cxn>
                  <a:cxn ang="10800000">
                    <a:pos x="wd2" y="hd2"/>
                  </a:cxn>
                  <a:cxn ang="16200000">
                    <a:pos x="wd2" y="hd2"/>
                  </a:cxn>
                </a:cxnLst>
                <a:rect l="0" t="0" r="r" b="b"/>
                <a:pathLst>
                  <a:path w="19694" h="21600"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4" name="Freeform 17"/>
              <p:cNvSpPr/>
              <p:nvPr/>
            </p:nvSpPr>
            <p:spPr>
              <a:xfrm>
                <a:off x="23813" y="1801812"/>
                <a:ext cx="123826" cy="127001"/>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0" y="19170"/>
                    </a:lnTo>
                    <a:lnTo>
                      <a:pt x="19108" y="0"/>
                    </a:lnTo>
                    <a:lnTo>
                      <a:pt x="21600" y="2430"/>
                    </a:lnTo>
                    <a:lnTo>
                      <a:pt x="166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5" name="Freeform 18"/>
              <p:cNvSpPr/>
              <p:nvPr/>
            </p:nvSpPr>
            <p:spPr>
              <a:xfrm>
                <a:off x="4763" y="3549649"/>
                <a:ext cx="147639" cy="4810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116" y="21600"/>
                    </a:lnTo>
                    <a:lnTo>
                      <a:pt x="18116" y="5560"/>
                    </a:lnTo>
                    <a:lnTo>
                      <a:pt x="0" y="855"/>
                    </a:lnTo>
                    <a:lnTo>
                      <a:pt x="2787" y="0"/>
                    </a:lnTo>
                    <a:lnTo>
                      <a:pt x="21600" y="491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6" name="Freeform 19"/>
              <p:cNvSpPr/>
              <p:nvPr/>
            </p:nvSpPr>
            <p:spPr>
              <a:xfrm>
                <a:off x="142875" y="1382712"/>
                <a:ext cx="142875" cy="476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7" name="Freeform 20"/>
              <p:cNvSpPr/>
              <p:nvPr/>
            </p:nvSpPr>
            <p:spPr>
              <a:xfrm>
                <a:off x="219075" y="1849437"/>
                <a:ext cx="114300" cy="107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8" name="Rectangle 21"/>
              <p:cNvSpPr/>
              <p:nvPr/>
            </p:nvSpPr>
            <p:spPr>
              <a:xfrm>
                <a:off x="147637" y="4662487"/>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19" name="Freeform 22"/>
              <p:cNvSpPr/>
              <p:nvPr/>
            </p:nvSpPr>
            <p:spPr>
              <a:xfrm>
                <a:off x="238125" y="5041899"/>
                <a:ext cx="369889" cy="1801814"/>
              </a:xfrm>
              <a:custGeom>
                <a:avLst/>
                <a:gdLst/>
                <a:ahLst/>
                <a:cxnLst>
                  <a:cxn ang="0">
                    <a:pos x="wd2" y="hd2"/>
                  </a:cxn>
                  <a:cxn ang="5400000">
                    <a:pos x="wd2" y="hd2"/>
                  </a:cxn>
                  <a:cxn ang="10800000">
                    <a:pos x="wd2" y="hd2"/>
                  </a:cxn>
                  <a:cxn ang="16200000">
                    <a:pos x="wd2" y="hd2"/>
                  </a:cxn>
                </a:cxnLst>
                <a:rect l="0" t="0" r="r" b="b"/>
                <a:pathLst>
                  <a:path w="21600" h="21600" extrusionOk="0">
                    <a:moveTo>
                      <a:pt x="1391" y="21600"/>
                    </a:moveTo>
                    <a:lnTo>
                      <a:pt x="0" y="21600"/>
                    </a:lnTo>
                    <a:lnTo>
                      <a:pt x="0" y="9744"/>
                    </a:lnTo>
                    <a:lnTo>
                      <a:pt x="20209" y="0"/>
                    </a:lnTo>
                    <a:lnTo>
                      <a:pt x="21600" y="114"/>
                    </a:lnTo>
                    <a:lnTo>
                      <a:pt x="1391" y="9858"/>
                    </a:lnTo>
                    <a:lnTo>
                      <a:pt x="1391"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0" name="Freeform 23"/>
              <p:cNvSpPr/>
              <p:nvPr/>
            </p:nvSpPr>
            <p:spPr>
              <a:xfrm>
                <a:off x="66675" y="44815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1" name="Freeform 24"/>
              <p:cNvSpPr/>
              <p:nvPr/>
            </p:nvSpPr>
            <p:spPr>
              <a:xfrm>
                <a:off x="0" y="5627687"/>
                <a:ext cx="85725" cy="12160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400" y="21600"/>
                    </a:lnTo>
                    <a:lnTo>
                      <a:pt x="14400" y="4202"/>
                    </a:lnTo>
                    <a:lnTo>
                      <a:pt x="0" y="85"/>
                    </a:lnTo>
                    <a:lnTo>
                      <a:pt x="7200" y="0"/>
                    </a:lnTo>
                    <a:lnTo>
                      <a:pt x="21600" y="411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2" name="Freeform 25"/>
              <p:cNvSpPr/>
              <p:nvPr/>
            </p:nvSpPr>
            <p:spPr>
              <a:xfrm>
                <a:off x="541338" y="48672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3" name="Freeform 26"/>
              <p:cNvSpPr/>
              <p:nvPr/>
            </p:nvSpPr>
            <p:spPr>
              <a:xfrm>
                <a:off x="323850" y="5422899"/>
                <a:ext cx="374650" cy="1425576"/>
              </a:xfrm>
              <a:custGeom>
                <a:avLst/>
                <a:gdLst/>
                <a:ahLst/>
                <a:cxnLst>
                  <a:cxn ang="0">
                    <a:pos x="wd2" y="hd2"/>
                  </a:cxn>
                  <a:cxn ang="5400000">
                    <a:pos x="wd2" y="hd2"/>
                  </a:cxn>
                  <a:cxn ang="10800000">
                    <a:pos x="wd2" y="hd2"/>
                  </a:cxn>
                  <a:cxn ang="16200000">
                    <a:pos x="wd2" y="hd2"/>
                  </a:cxn>
                </a:cxnLst>
                <a:rect l="0" t="0" r="r" b="b"/>
                <a:pathLst>
                  <a:path w="21600" h="21600" extrusionOk="0">
                    <a:moveTo>
                      <a:pt x="1647" y="21600"/>
                    </a:moveTo>
                    <a:lnTo>
                      <a:pt x="0" y="21600"/>
                    </a:lnTo>
                    <a:lnTo>
                      <a:pt x="0" y="12388"/>
                    </a:lnTo>
                    <a:lnTo>
                      <a:pt x="275" y="12315"/>
                    </a:lnTo>
                    <a:lnTo>
                      <a:pt x="20227" y="0"/>
                    </a:lnTo>
                    <a:lnTo>
                      <a:pt x="21600" y="144"/>
                    </a:lnTo>
                    <a:lnTo>
                      <a:pt x="1647" y="12460"/>
                    </a:lnTo>
                    <a:lnTo>
                      <a:pt x="1647"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4" name="Freeform 27"/>
              <p:cNvSpPr/>
              <p:nvPr/>
            </p:nvSpPr>
            <p:spPr>
              <a:xfrm>
                <a:off x="584200" y="5945187"/>
                <a:ext cx="152400" cy="912814"/>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5" name="Freeform 28"/>
              <p:cNvSpPr/>
              <p:nvPr/>
            </p:nvSpPr>
            <p:spPr>
              <a:xfrm>
                <a:off x="627063" y="5246687"/>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6" name="Freeform 29"/>
              <p:cNvSpPr/>
              <p:nvPr/>
            </p:nvSpPr>
            <p:spPr>
              <a:xfrm>
                <a:off x="627063" y="57642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7" name="Freeform 30"/>
              <p:cNvSpPr/>
              <p:nvPr/>
            </p:nvSpPr>
            <p:spPr>
              <a:xfrm>
                <a:off x="684213" y="6330949"/>
                <a:ext cx="417513" cy="517526"/>
              </a:xfrm>
              <a:custGeom>
                <a:avLst/>
                <a:gdLst/>
                <a:ahLst/>
                <a:cxnLst>
                  <a:cxn ang="0">
                    <a:pos x="wd2" y="hd2"/>
                  </a:cxn>
                  <a:cxn ang="5400000">
                    <a:pos x="wd2" y="hd2"/>
                  </a:cxn>
                  <a:cxn ang="10800000">
                    <a:pos x="wd2" y="hd2"/>
                  </a:cxn>
                  <a:cxn ang="16200000">
                    <a:pos x="wd2" y="hd2"/>
                  </a:cxn>
                </a:cxnLst>
                <a:rect l="0" t="0" r="r" b="b"/>
                <a:pathLst>
                  <a:path w="21600" h="21600" extrusionOk="0">
                    <a:moveTo>
                      <a:pt x="1232" y="21600"/>
                    </a:moveTo>
                    <a:lnTo>
                      <a:pt x="0" y="21202"/>
                    </a:lnTo>
                    <a:lnTo>
                      <a:pt x="3696" y="13649"/>
                    </a:lnTo>
                    <a:lnTo>
                      <a:pt x="3942" y="13649"/>
                    </a:lnTo>
                    <a:lnTo>
                      <a:pt x="20861" y="0"/>
                    </a:lnTo>
                    <a:lnTo>
                      <a:pt x="21600" y="795"/>
                    </a:lnTo>
                    <a:lnTo>
                      <a:pt x="4928" y="14245"/>
                    </a:lnTo>
                    <a:lnTo>
                      <a:pt x="123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28" name="Freeform 31"/>
              <p:cNvSpPr/>
              <p:nvPr/>
            </p:nvSpPr>
            <p:spPr>
              <a:xfrm>
                <a:off x="1063625" y="6221412"/>
                <a:ext cx="150020" cy="147639"/>
              </a:xfrm>
              <a:custGeom>
                <a:avLst/>
                <a:gdLst/>
                <a:ahLst/>
                <a:cxnLst>
                  <a:cxn ang="0">
                    <a:pos x="wd2" y="hd2"/>
                  </a:cxn>
                  <a:cxn ang="5400000">
                    <a:pos x="wd2" y="hd2"/>
                  </a:cxn>
                  <a:cxn ang="10800000">
                    <a:pos x="wd2" y="hd2"/>
                  </a:cxn>
                  <a:cxn ang="16200000">
                    <a:pos x="wd2" y="hd2"/>
                  </a:cxn>
                </a:cxnLst>
                <a:rect l="0" t="0" r="r" b="b"/>
                <a:pathLst>
                  <a:path w="20618" h="21600"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grpSp>
        <p:grpSp>
          <p:nvGrpSpPr>
            <p:cNvPr id="40" name="Group 9"/>
            <p:cNvGrpSpPr/>
            <p:nvPr/>
          </p:nvGrpSpPr>
          <p:grpSpPr>
            <a:xfrm>
              <a:off x="11386343" y="0"/>
              <a:ext cx="667545" cy="6848476"/>
              <a:chOff x="0" y="0"/>
              <a:chExt cx="667544" cy="6848475"/>
            </a:xfrm>
          </p:grpSpPr>
          <p:sp>
            <p:nvSpPr>
              <p:cNvPr id="30" name="Freeform 32"/>
              <p:cNvSpPr/>
              <p:nvPr/>
            </p:nvSpPr>
            <p:spPr>
              <a:xfrm>
                <a:off x="111919" y="0"/>
                <a:ext cx="417514" cy="512763"/>
              </a:xfrm>
              <a:custGeom>
                <a:avLst/>
                <a:gdLst/>
                <a:ahLst/>
                <a:cxnLst>
                  <a:cxn ang="0">
                    <a:pos x="wd2" y="hd2"/>
                  </a:cxn>
                  <a:cxn ang="5400000">
                    <a:pos x="wd2" y="hd2"/>
                  </a:cxn>
                  <a:cxn ang="10800000">
                    <a:pos x="wd2" y="hd2"/>
                  </a:cxn>
                  <a:cxn ang="16200000">
                    <a:pos x="wd2" y="hd2"/>
                  </a:cxn>
                </a:cxnLst>
                <a:rect l="0" t="0" r="r" b="b"/>
                <a:pathLst>
                  <a:path w="21600" h="21600" extrusionOk="0">
                    <a:moveTo>
                      <a:pt x="986" y="21600"/>
                    </a:moveTo>
                    <a:lnTo>
                      <a:pt x="0" y="20998"/>
                    </a:lnTo>
                    <a:lnTo>
                      <a:pt x="16672" y="7222"/>
                    </a:lnTo>
                    <a:lnTo>
                      <a:pt x="20368" y="0"/>
                    </a:lnTo>
                    <a:lnTo>
                      <a:pt x="21600" y="401"/>
                    </a:lnTo>
                    <a:lnTo>
                      <a:pt x="17904" y="7824"/>
                    </a:lnTo>
                    <a:lnTo>
                      <a:pt x="986"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1" name="Freeform 33"/>
              <p:cNvSpPr/>
              <p:nvPr/>
            </p:nvSpPr>
            <p:spPr>
              <a:xfrm>
                <a:off x="0" y="474662"/>
                <a:ext cx="150020" cy="152401"/>
              </a:xfrm>
              <a:custGeom>
                <a:avLst/>
                <a:gdLst/>
                <a:ahLst/>
                <a:cxnLst>
                  <a:cxn ang="0">
                    <a:pos x="wd2" y="hd2"/>
                  </a:cxn>
                  <a:cxn ang="5400000">
                    <a:pos x="wd2" y="hd2"/>
                  </a:cxn>
                  <a:cxn ang="10800000">
                    <a:pos x="wd2" y="hd2"/>
                  </a:cxn>
                  <a:cxn ang="16200000">
                    <a:pos x="wd2" y="hd2"/>
                  </a:cxn>
                </a:cxnLst>
                <a:rect l="0" t="0" r="r" b="b"/>
                <a:pathLst>
                  <a:path w="20618" h="21600" extrusionOk="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2" name="Freeform 34"/>
              <p:cNvSpPr/>
              <p:nvPr/>
            </p:nvSpPr>
            <p:spPr>
              <a:xfrm>
                <a:off x="259556" y="1539874"/>
                <a:ext cx="188914"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3" name="Freeform 35"/>
              <p:cNvSpPr/>
              <p:nvPr/>
            </p:nvSpPr>
            <p:spPr>
              <a:xfrm>
                <a:off x="159544" y="5694362"/>
                <a:ext cx="298451" cy="1154114"/>
              </a:xfrm>
              <a:custGeom>
                <a:avLst/>
                <a:gdLst/>
                <a:ahLst/>
                <a:cxnLst>
                  <a:cxn ang="0">
                    <a:pos x="wd2" y="hd2"/>
                  </a:cxn>
                  <a:cxn ang="5400000">
                    <a:pos x="wd2" y="hd2"/>
                  </a:cxn>
                  <a:cxn ang="10800000">
                    <a:pos x="wd2" y="hd2"/>
                  </a:cxn>
                  <a:cxn ang="16200000">
                    <a:pos x="wd2" y="hd2"/>
                  </a:cxn>
                </a:cxnLst>
                <a:rect l="0" t="0" r="r" b="b"/>
                <a:pathLst>
                  <a:path w="21600" h="21600" extrusionOk="0">
                    <a:moveTo>
                      <a:pt x="1723" y="21600"/>
                    </a:moveTo>
                    <a:lnTo>
                      <a:pt x="0" y="21600"/>
                    </a:lnTo>
                    <a:lnTo>
                      <a:pt x="0" y="12092"/>
                    </a:lnTo>
                    <a:lnTo>
                      <a:pt x="20221" y="0"/>
                    </a:lnTo>
                    <a:lnTo>
                      <a:pt x="21600" y="178"/>
                    </a:lnTo>
                    <a:lnTo>
                      <a:pt x="1723" y="12182"/>
                    </a:lnTo>
                    <a:lnTo>
                      <a:pt x="1723"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4" name="Freeform 36"/>
              <p:cNvSpPr/>
              <p:nvPr/>
            </p:nvSpPr>
            <p:spPr>
              <a:xfrm>
                <a:off x="400844" y="5551487"/>
                <a:ext cx="157164" cy="155576"/>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5" name="Freeform 37"/>
              <p:cNvSpPr/>
              <p:nvPr/>
            </p:nvSpPr>
            <p:spPr>
              <a:xfrm>
                <a:off x="338931" y="4762"/>
                <a:ext cx="304801" cy="1544639"/>
              </a:xfrm>
              <a:custGeom>
                <a:avLst/>
                <a:gdLst/>
                <a:ahLst/>
                <a:cxnLst>
                  <a:cxn ang="0">
                    <a:pos x="wd2" y="hd2"/>
                  </a:cxn>
                  <a:cxn ang="5400000">
                    <a:pos x="wd2" y="hd2"/>
                  </a:cxn>
                  <a:cxn ang="10800000">
                    <a:pos x="wd2" y="hd2"/>
                  </a:cxn>
                  <a:cxn ang="16200000">
                    <a:pos x="wd2" y="hd2"/>
                  </a:cxn>
                </a:cxnLst>
                <a:rect l="0" t="0" r="r" b="b"/>
                <a:pathLst>
                  <a:path w="21600" h="21600" extrusionOk="0">
                    <a:moveTo>
                      <a:pt x="1688" y="21600"/>
                    </a:moveTo>
                    <a:lnTo>
                      <a:pt x="0" y="21600"/>
                    </a:lnTo>
                    <a:lnTo>
                      <a:pt x="0" y="17538"/>
                    </a:lnTo>
                    <a:lnTo>
                      <a:pt x="19575" y="13630"/>
                    </a:lnTo>
                    <a:lnTo>
                      <a:pt x="19575" y="0"/>
                    </a:lnTo>
                    <a:lnTo>
                      <a:pt x="21600" y="0"/>
                    </a:lnTo>
                    <a:lnTo>
                      <a:pt x="21600" y="13764"/>
                    </a:lnTo>
                    <a:lnTo>
                      <a:pt x="1688" y="17671"/>
                    </a:lnTo>
                    <a:lnTo>
                      <a:pt x="1688"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6" name="Freeform 38"/>
              <p:cNvSpPr/>
              <p:nvPr/>
            </p:nvSpPr>
            <p:spPr>
              <a:xfrm>
                <a:off x="264319" y="4867274"/>
                <a:ext cx="188914"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7" name="Freeform 39"/>
              <p:cNvSpPr/>
              <p:nvPr/>
            </p:nvSpPr>
            <p:spPr>
              <a:xfrm>
                <a:off x="69056" y="5046662"/>
                <a:ext cx="307976" cy="1801814"/>
              </a:xfrm>
              <a:custGeom>
                <a:avLst/>
                <a:gdLst/>
                <a:ahLst/>
                <a:cxnLst>
                  <a:cxn ang="0">
                    <a:pos x="wd2" y="hd2"/>
                  </a:cxn>
                  <a:cxn ang="5400000">
                    <a:pos x="wd2" y="hd2"/>
                  </a:cxn>
                  <a:cxn ang="10800000">
                    <a:pos x="wd2" y="hd2"/>
                  </a:cxn>
                  <a:cxn ang="16200000">
                    <a:pos x="wd2" y="hd2"/>
                  </a:cxn>
                </a:cxnLst>
                <a:rect l="0" t="0" r="r" b="b"/>
                <a:pathLst>
                  <a:path w="21600" h="21600" extrusionOk="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8" name="Freeform 40"/>
              <p:cNvSpPr/>
              <p:nvPr/>
            </p:nvSpPr>
            <p:spPr>
              <a:xfrm>
                <a:off x="477044" y="64166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sp>
            <p:nvSpPr>
              <p:cNvPr id="39" name="Rectangle 41"/>
              <p:cNvSpPr/>
              <p:nvPr/>
            </p:nvSpPr>
            <p:spPr>
              <a:xfrm>
                <a:off x="567531" y="6596062"/>
                <a:ext cx="23814" cy="252413"/>
              </a:xfrm>
              <a:prstGeom prst="rect">
                <a:avLst/>
              </a:pr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dirty="0"/>
              </a:p>
            </p:txBody>
          </p:sp>
        </p:grpSp>
      </p:grpSp>
      <p:sp>
        <p:nvSpPr>
          <p:cNvPr id="42" name="Title Text"/>
          <p:cNvSpPr txBox="1">
            <a:spLocks noGrp="1"/>
          </p:cNvSpPr>
          <p:nvPr>
            <p:ph type="title"/>
          </p:nvPr>
        </p:nvSpPr>
        <p:spPr>
          <a:xfrm>
            <a:off x="1141412" y="618518"/>
            <a:ext cx="9905999" cy="147857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4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10803122" y="5950266"/>
            <a:ext cx="244288" cy="231141"/>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1pPr>
      <a:lvl2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2pPr>
      <a:lvl3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3pPr>
      <a:lvl4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4pPr>
      <a:lvl5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5pPr>
      <a:lvl6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6pPr>
      <a:lvl7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7pPr>
      <a:lvl8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8pPr>
      <a:lvl9pPr marL="0" marR="0" indent="0" algn="l" defTabSz="914400" rtl="0" latinLnBrk="0">
        <a:lnSpc>
          <a:spcPct val="9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Tw Cen MT"/>
        </a:defRPr>
      </a:lvl9pPr>
    </p:titleStyle>
    <p:bodyStyle>
      <a:lvl1pPr marL="228600" marR="0" indent="-228600"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1pPr>
      <a:lvl2pPr marL="731519" marR="0" indent="-274319"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2pPr>
      <a:lvl3pPr marL="1219200" marR="0" indent="-304800"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3pPr>
      <a:lvl4pPr marL="1714500" marR="0" indent="-342900"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4pPr>
      <a:lvl5pPr marL="2171700" marR="0" indent="-342900"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5pPr>
      <a:lvl6pPr marL="26778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6pPr>
      <a:lvl7pPr marL="31350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7pPr>
      <a:lvl8pPr marL="35922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8pPr>
      <a:lvl9pPr marL="40494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ln>
            <a:noFill/>
          </a:ln>
          <a:solidFill>
            <a:srgbClr val="FFFFFF"/>
          </a:solidFill>
          <a:uFillTx/>
          <a:latin typeface="+mj-lt"/>
          <a:ea typeface="+mj-ea"/>
          <a:cs typeface="+mj-cs"/>
          <a:sym typeface="Tw Cen MT"/>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Fall_preven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Fyan2o7PaxA" TargetMode="External"/><Relationship Id="rId4" Type="http://schemas.openxmlformats.org/officeDocument/2006/relationships/hyperlink" Target="https://youtu.be/Fyan2o7Pax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homeandrecreationalsafety/falls/adultfalls.html" TargetMode="External"/><Relationship Id="rId2" Type="http://schemas.openxmlformats.org/officeDocument/2006/relationships/hyperlink" Target="https://www.nia.nih.gov/health/prevent-falls-and-fractures" TargetMode="External"/><Relationship Id="rId1" Type="http://schemas.openxmlformats.org/officeDocument/2006/relationships/slideLayout" Target="../slideLayouts/slideLayout2.xml"/><Relationship Id="rId6" Type="http://schemas.openxmlformats.org/officeDocument/2006/relationships/hyperlink" Target="https://www.seniorliving.org/healthcare/senior-fall-" TargetMode="External"/><Relationship Id="rId5" Type="http://schemas.openxmlformats.org/officeDocument/2006/relationships/hyperlink" Target="https://www.ncoa.org/healthyaging/falls-prevention/preventing-falls-tips-for-" TargetMode="External"/><Relationship Id="rId4" Type="http://schemas.openxmlformats.org/officeDocument/2006/relationships/hyperlink" Target="https://wihealthyaging.org/stepping-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txBox="1">
            <a:spLocks noGrp="1"/>
          </p:cNvSpPr>
          <p:nvPr>
            <p:ph type="ctrTitle"/>
          </p:nvPr>
        </p:nvSpPr>
        <p:spPr>
          <a:prstGeom prst="rect">
            <a:avLst/>
          </a:prstGeom>
        </p:spPr>
        <p:txBody>
          <a:bodyPr/>
          <a:lstStyle>
            <a:lvl1pPr algn="ctr"/>
          </a:lstStyle>
          <a:p>
            <a:r>
              <a:rPr dirty="0"/>
              <a:t>Falls prevention</a:t>
            </a:r>
          </a:p>
        </p:txBody>
      </p:sp>
      <p:sp>
        <p:nvSpPr>
          <p:cNvPr id="320" name="Subtitle 2"/>
          <p:cNvSpPr txBox="1">
            <a:spLocks noGrp="1"/>
          </p:cNvSpPr>
          <p:nvPr>
            <p:ph type="subTitle" sz="quarter" idx="1"/>
          </p:nvPr>
        </p:nvSpPr>
        <p:spPr>
          <a:xfrm>
            <a:off x="1876424" y="3602037"/>
            <a:ext cx="8791576" cy="1655762"/>
          </a:xfrm>
          <a:prstGeom prst="rect">
            <a:avLst/>
          </a:prstGeom>
        </p:spPr>
        <p:txBody>
          <a:bodyPr/>
          <a:lstStyle>
            <a:lvl1pPr algn="ctr"/>
          </a:lstStyle>
          <a:p>
            <a:r>
              <a:rPr dirty="0"/>
              <a:t>What you should know</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itle 1"/>
          <p:cNvSpPr txBox="1">
            <a:spLocks noGrp="1"/>
          </p:cNvSpPr>
          <p:nvPr>
            <p:ph type="title"/>
          </p:nvPr>
        </p:nvSpPr>
        <p:spPr>
          <a:xfrm>
            <a:off x="1143000" y="576470"/>
            <a:ext cx="10400349" cy="5605669"/>
          </a:xfrm>
          <a:prstGeom prst="rect">
            <a:avLst/>
          </a:prstGeom>
        </p:spPr>
        <p:txBody>
          <a:bodyPr>
            <a:normAutofit/>
          </a:bodyPr>
          <a:lstStyle/>
          <a:p>
            <a:pPr defTabSz="832104">
              <a:defRPr sz="2912"/>
            </a:pPr>
            <a:br>
              <a:rPr dirty="0"/>
            </a:br>
            <a:r>
              <a:rPr dirty="0"/>
              <a:t>Fall </a:t>
            </a:r>
            <a:r>
              <a:rPr b="1" dirty="0"/>
              <a:t>prevention</a:t>
            </a:r>
            <a:r>
              <a:rPr dirty="0"/>
              <a:t> is a variety of actions to help reduce the number of accidental </a:t>
            </a:r>
            <a:r>
              <a:rPr b="1" dirty="0"/>
              <a:t>falls</a:t>
            </a:r>
            <a:r>
              <a:rPr dirty="0"/>
              <a:t> suffered by older people. </a:t>
            </a:r>
            <a:r>
              <a:rPr b="1" dirty="0"/>
              <a:t>Falls</a:t>
            </a:r>
            <a:r>
              <a:rPr dirty="0"/>
              <a:t> and fall related injuries are among the most serious and common medical problems experienced by older adults.</a:t>
            </a:r>
            <a:br>
              <a:rPr dirty="0"/>
            </a:br>
            <a:br>
              <a:rPr dirty="0"/>
            </a:br>
            <a:r>
              <a:rPr sz="1729" u="sng" dirty="0">
                <a:solidFill>
                  <a:srgbClr val="B8FA56"/>
                </a:solidFill>
                <a:uFill>
                  <a:solidFill>
                    <a:srgbClr val="B8FA56"/>
                  </a:solidFill>
                </a:uFill>
                <a:hlinkClick r:id="rId2"/>
              </a:rPr>
              <a:t>Fall prevention - Wikipedia</a:t>
            </a:r>
            <a:br>
              <a:rPr dirty="0"/>
            </a:br>
            <a:r>
              <a:rPr sz="1729" dirty="0"/>
              <a:t>en.wikipedia.org/wiki/Fall_prevention</a:t>
            </a:r>
            <a:br>
              <a:rPr sz="1729" dirty="0"/>
            </a:br>
            <a:endParaRPr sz="1729"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itle 1"/>
          <p:cNvSpPr txBox="1">
            <a:spLocks noGrp="1"/>
          </p:cNvSpPr>
          <p:nvPr>
            <p:ph type="title"/>
          </p:nvPr>
        </p:nvSpPr>
        <p:spPr>
          <a:xfrm>
            <a:off x="1141413" y="618518"/>
            <a:ext cx="9905998" cy="814357"/>
          </a:xfrm>
          <a:prstGeom prst="rect">
            <a:avLst/>
          </a:prstGeom>
        </p:spPr>
        <p:txBody>
          <a:bodyPr/>
          <a:lstStyle>
            <a:lvl1pPr algn="ctr">
              <a:defRPr sz="3900"/>
            </a:lvl1pPr>
          </a:lstStyle>
          <a:p>
            <a:r>
              <a:rPr dirty="0"/>
              <a:t>Common factors that lead to a fall</a:t>
            </a:r>
          </a:p>
        </p:txBody>
      </p:sp>
      <p:sp>
        <p:nvSpPr>
          <p:cNvPr id="347" name="Content Placeholder 4"/>
          <p:cNvSpPr txBox="1">
            <a:spLocks noGrp="1"/>
          </p:cNvSpPr>
          <p:nvPr>
            <p:ph type="body" idx="1"/>
          </p:nvPr>
        </p:nvSpPr>
        <p:spPr>
          <a:xfrm>
            <a:off x="1141411" y="1432874"/>
            <a:ext cx="9906001" cy="4675695"/>
          </a:xfrm>
          <a:prstGeom prst="rect">
            <a:avLst/>
          </a:prstGeom>
        </p:spPr>
        <p:txBody>
          <a:bodyPr/>
          <a:lstStyle/>
          <a:p>
            <a:pPr>
              <a:defRPr sz="2800" b="1"/>
            </a:pPr>
            <a:r>
              <a:rPr dirty="0"/>
              <a:t>Balance and gait:</a:t>
            </a:r>
            <a:r>
              <a:rPr b="0" dirty="0"/>
              <a:t> Most of us lose some coordination, flexibility, and balance as we age; this is often due to inactivity, making it easier to fall.</a:t>
            </a:r>
          </a:p>
          <a:p>
            <a:pPr>
              <a:defRPr sz="2800" b="1"/>
            </a:pPr>
            <a:r>
              <a:rPr dirty="0"/>
              <a:t>Medications:</a:t>
            </a:r>
            <a:r>
              <a:rPr b="0" dirty="0"/>
              <a:t> Some medications, both prescriptions and over-the-counter, can cause dizziness, dehydration or may cause interactions with each other that can lead to a fall.  </a:t>
            </a:r>
          </a:p>
        </p:txBody>
      </p:sp>
      <p:pic>
        <p:nvPicPr>
          <p:cNvPr id="348" name="Picture 3" descr="Picture 3"/>
          <p:cNvPicPr>
            <a:picLocks noChangeAspect="1"/>
          </p:cNvPicPr>
          <p:nvPr/>
        </p:nvPicPr>
        <p:blipFill>
          <a:blip r:embed="rId2" cstate="print">
            <a:extLst/>
          </a:blip>
          <a:stretch>
            <a:fillRect/>
          </a:stretch>
        </p:blipFill>
        <p:spPr>
          <a:xfrm>
            <a:off x="7789306" y="4512364"/>
            <a:ext cx="2199453" cy="1979508"/>
          </a:xfrm>
          <a:prstGeom prst="rect">
            <a:avLst/>
          </a:prstGeom>
          <a:ln w="228600" cap="sq">
            <a:solidFill>
              <a:srgbClr val="000000"/>
            </a:solidFill>
            <a:miter/>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ontent Placeholder 2"/>
          <p:cNvSpPr txBox="1">
            <a:spLocks noGrp="1"/>
          </p:cNvSpPr>
          <p:nvPr>
            <p:ph type="body" idx="1"/>
          </p:nvPr>
        </p:nvSpPr>
        <p:spPr>
          <a:xfrm>
            <a:off x="1102221" y="593244"/>
            <a:ext cx="10089807" cy="5494048"/>
          </a:xfrm>
          <a:prstGeom prst="rect">
            <a:avLst/>
          </a:prstGeom>
        </p:spPr>
        <p:txBody>
          <a:bodyPr/>
          <a:lstStyle/>
          <a:p>
            <a:pPr>
              <a:defRPr sz="2800" b="1"/>
            </a:pPr>
            <a:endParaRPr dirty="0"/>
          </a:p>
          <a:p>
            <a:pPr>
              <a:defRPr sz="2500" b="1"/>
            </a:pPr>
            <a:r>
              <a:rPr dirty="0"/>
              <a:t>Environment:</a:t>
            </a:r>
            <a:r>
              <a:rPr b="0" dirty="0"/>
              <a:t> There are many simple modifications that can be made in the home to make it safer as you age. Most seniors have lived in their homes for a long time and have just never thought about it.</a:t>
            </a:r>
            <a:endParaRPr sz="2200" dirty="0"/>
          </a:p>
          <a:p>
            <a:pPr>
              <a:defRPr sz="2500" b="1"/>
            </a:pPr>
            <a:r>
              <a:rPr dirty="0"/>
              <a:t>Vision:</a:t>
            </a:r>
            <a:r>
              <a:rPr b="0" dirty="0"/>
              <a:t> As the eye ages, less light reaches the retina which makes contrasting edges, tripping hazards, and obstacles more difficult to see.</a:t>
            </a:r>
            <a:endParaRPr sz="2200" dirty="0"/>
          </a:p>
          <a:p>
            <a:pPr>
              <a:defRPr sz="2500" b="1"/>
            </a:pPr>
            <a:r>
              <a:rPr dirty="0"/>
              <a:t>Chronic conditions:</a:t>
            </a:r>
            <a:r>
              <a:rPr b="0" dirty="0"/>
              <a:t> Over 80% of seniors have at least one </a:t>
            </a:r>
            <a:r>
              <a:rPr lang="en-US" b="0" dirty="0"/>
              <a:t>chronic condition </a:t>
            </a:r>
            <a:r>
              <a:rPr b="0" dirty="0"/>
              <a:t>such as diabetes, stroke, or arthritis. These conditions can often increase the risk of falling because they result in lost function, inactivity, depression, pain, or multiple medications.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reventing falls in Home environment"/>
          <p:cNvSpPr txBox="1">
            <a:spLocks noGrp="1"/>
          </p:cNvSpPr>
          <p:nvPr>
            <p:ph type="title"/>
          </p:nvPr>
        </p:nvSpPr>
        <p:spPr>
          <a:prstGeom prst="rect">
            <a:avLst/>
          </a:prstGeom>
        </p:spPr>
        <p:txBody>
          <a:bodyPr/>
          <a:lstStyle/>
          <a:p>
            <a:r>
              <a:rPr dirty="0"/>
              <a:t>Preventing falls in Home environment </a:t>
            </a:r>
          </a:p>
        </p:txBody>
      </p:sp>
      <p:sp>
        <p:nvSpPr>
          <p:cNvPr id="353" name="The 2 most common places where falls happen in homes are the bathtubs and stairs.…"/>
          <p:cNvSpPr txBox="1">
            <a:spLocks noGrp="1"/>
          </p:cNvSpPr>
          <p:nvPr>
            <p:ph type="body" idx="1"/>
          </p:nvPr>
        </p:nvSpPr>
        <p:spPr>
          <a:xfrm>
            <a:off x="1141412" y="2249486"/>
            <a:ext cx="9906000" cy="4068220"/>
          </a:xfrm>
          <a:prstGeom prst="rect">
            <a:avLst/>
          </a:prstGeom>
        </p:spPr>
        <p:txBody>
          <a:bodyPr/>
          <a:lstStyle/>
          <a:p>
            <a:r>
              <a:rPr dirty="0"/>
              <a:t>The 2 most common places where falls happen in homes are the bathtubs and stairs. </a:t>
            </a:r>
          </a:p>
          <a:p>
            <a:r>
              <a:rPr dirty="0"/>
              <a:t>Preventing falls in your bathroom </a:t>
            </a:r>
          </a:p>
          <a:p>
            <a:pPr marL="685800" lvl="1" indent="-228600"/>
            <a:r>
              <a:rPr dirty="0"/>
              <a:t>non-slip decals in shower/tub </a:t>
            </a:r>
          </a:p>
          <a:p>
            <a:pPr marL="685800" lvl="1" indent="-228600"/>
            <a:r>
              <a:rPr dirty="0"/>
              <a:t>handrails in shower and or by the toilet</a:t>
            </a:r>
          </a:p>
        </p:txBody>
      </p:sp>
      <p:pic>
        <p:nvPicPr>
          <p:cNvPr id="354" name="Image" descr="Image"/>
          <p:cNvPicPr>
            <a:picLocks noChangeAspect="1"/>
          </p:cNvPicPr>
          <p:nvPr/>
        </p:nvPicPr>
        <p:blipFill>
          <a:blip r:embed="rId2" cstate="print">
            <a:extLst/>
          </a:blip>
          <a:stretch>
            <a:fillRect/>
          </a:stretch>
        </p:blipFill>
        <p:spPr>
          <a:xfrm>
            <a:off x="7248953" y="3220565"/>
            <a:ext cx="4104847" cy="307863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reventing falls by your stairs…"/>
          <p:cNvSpPr txBox="1">
            <a:spLocks noGrp="1"/>
          </p:cNvSpPr>
          <p:nvPr>
            <p:ph type="body" idx="1"/>
          </p:nvPr>
        </p:nvSpPr>
        <p:spPr>
          <a:xfrm>
            <a:off x="912813" y="965199"/>
            <a:ext cx="5220701" cy="4724402"/>
          </a:xfrm>
          <a:prstGeom prst="rect">
            <a:avLst/>
          </a:prstGeom>
        </p:spPr>
        <p:txBody>
          <a:bodyPr/>
          <a:lstStyle/>
          <a:p>
            <a:r>
              <a:rPr dirty="0"/>
              <a:t>Preventing falls by your stairs </a:t>
            </a:r>
          </a:p>
          <a:p>
            <a:pPr marL="685800" lvl="1" indent="-228600"/>
            <a:r>
              <a:rPr dirty="0"/>
              <a:t>Having handrails on both side of the stairs </a:t>
            </a:r>
          </a:p>
          <a:p>
            <a:pPr marL="685800" lvl="1" indent="-228600"/>
            <a:r>
              <a:rPr dirty="0"/>
              <a:t>Having lighting along the staircase</a:t>
            </a:r>
          </a:p>
          <a:p>
            <a:pPr marL="685800" lvl="1" indent="-228600"/>
            <a:r>
              <a:rPr dirty="0"/>
              <a:t>Color contrast between the steeps </a:t>
            </a:r>
          </a:p>
          <a:p>
            <a:pPr marL="685800" lvl="1" indent="-228600"/>
            <a:r>
              <a:rPr dirty="0"/>
              <a:t>Applying non-slip decals </a:t>
            </a:r>
            <a:endParaRPr lang="en-US" dirty="0"/>
          </a:p>
          <a:p>
            <a:pPr marL="182881"/>
            <a:r>
              <a:rPr lang="en-US" dirty="0"/>
              <a:t>Make areas well lighted and free of clutter to help preventable falls </a:t>
            </a:r>
          </a:p>
        </p:txBody>
      </p:sp>
      <p:pic>
        <p:nvPicPr>
          <p:cNvPr id="357" name="Image" descr="Image"/>
          <p:cNvPicPr>
            <a:picLocks noChangeAspect="1"/>
          </p:cNvPicPr>
          <p:nvPr/>
        </p:nvPicPr>
        <p:blipFill>
          <a:blip r:embed="rId2" cstate="print">
            <a:extLst/>
          </a:blip>
          <a:stretch>
            <a:fillRect/>
          </a:stretch>
        </p:blipFill>
        <p:spPr>
          <a:xfrm>
            <a:off x="6249534" y="2357904"/>
            <a:ext cx="5562515" cy="417624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10953" y="1658644"/>
            <a:ext cx="3422723" cy="3541715"/>
          </a:xfrm>
        </p:spPr>
        <p:txBody>
          <a:bodyPr>
            <a:normAutofit/>
          </a:bodyPr>
          <a:lstStyle/>
          <a:p>
            <a:r>
              <a:rPr lang="en-US" sz="3200" dirty="0"/>
              <a:t>Watch out for slippery walk ways in winter </a:t>
            </a:r>
          </a:p>
        </p:txBody>
      </p:sp>
      <p:pic>
        <p:nvPicPr>
          <p:cNvPr id="43012" name="Picture 4" descr="See the source image"/>
          <p:cNvPicPr>
            <a:picLocks noChangeAspect="1" noChangeArrowheads="1"/>
          </p:cNvPicPr>
          <p:nvPr/>
        </p:nvPicPr>
        <p:blipFill>
          <a:blip r:embed="rId2" cstate="print"/>
          <a:srcRect/>
          <a:stretch>
            <a:fillRect/>
          </a:stretch>
        </p:blipFill>
        <p:spPr bwMode="auto">
          <a:xfrm>
            <a:off x="274516" y="580928"/>
            <a:ext cx="8037708" cy="5707331"/>
          </a:xfrm>
          <a:prstGeom prst="rect">
            <a:avLst/>
          </a:prstGeom>
          <a:noFill/>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noGrp="1"/>
          </p:cNvSpPr>
          <p:nvPr>
            <p:ph type="title"/>
          </p:nvPr>
        </p:nvSpPr>
        <p:spPr>
          <a:xfrm>
            <a:off x="1141413" y="0"/>
            <a:ext cx="9905998" cy="1478571"/>
          </a:xfrm>
          <a:prstGeom prst="rect">
            <a:avLst/>
          </a:prstGeom>
        </p:spPr>
        <p:txBody>
          <a:bodyPr/>
          <a:lstStyle/>
          <a:p>
            <a:r>
              <a:rPr dirty="0"/>
              <a:t>Preventing Falls </a:t>
            </a:r>
            <a:r>
              <a:rPr lang="en-US" dirty="0"/>
              <a:t>For Everyone </a:t>
            </a:r>
            <a:endParaRPr dirty="0"/>
          </a:p>
        </p:txBody>
      </p:sp>
      <p:sp>
        <p:nvSpPr>
          <p:cNvPr id="360" name="Content Placeholder 2"/>
          <p:cNvSpPr txBox="1">
            <a:spLocks noGrp="1"/>
          </p:cNvSpPr>
          <p:nvPr>
            <p:ph type="body" idx="1"/>
          </p:nvPr>
        </p:nvSpPr>
        <p:spPr>
          <a:xfrm>
            <a:off x="3173267" y="1479781"/>
            <a:ext cx="8765179" cy="4739143"/>
          </a:xfrm>
          <a:prstGeom prst="rect">
            <a:avLst/>
          </a:prstGeom>
        </p:spPr>
        <p:txBody>
          <a:bodyPr>
            <a:normAutofit fontScale="92500" lnSpcReduction="20000"/>
          </a:bodyPr>
          <a:lstStyle/>
          <a:p>
            <a:pPr>
              <a:defRPr sz="2200"/>
            </a:pPr>
            <a:r>
              <a:rPr sz="2800" dirty="0"/>
              <a:t>Regular exercise helps maintain strength and flexibility, helping to reduce falls… low weight bearing exercises like walking may reduce the risk of osteoporosis</a:t>
            </a:r>
          </a:p>
          <a:p>
            <a:pPr>
              <a:defRPr sz="2200"/>
            </a:pPr>
            <a:r>
              <a:rPr sz="2800" dirty="0"/>
              <a:t>Get your eyes tested! Changes in vision can increase your chance of falling</a:t>
            </a:r>
          </a:p>
          <a:p>
            <a:pPr>
              <a:defRPr sz="2200"/>
            </a:pPr>
            <a:r>
              <a:rPr sz="2800" dirty="0"/>
              <a:t>Read medication side-effects, some medication can cause dizziness </a:t>
            </a:r>
          </a:p>
          <a:p>
            <a:pPr>
              <a:defRPr sz="2200"/>
            </a:pPr>
            <a:r>
              <a:rPr sz="2800" dirty="0"/>
              <a:t>Make sure walk ways are clear of clutter and well lighted </a:t>
            </a:r>
          </a:p>
          <a:p>
            <a:pPr>
              <a:defRPr sz="2200"/>
            </a:pPr>
            <a:endParaRPr dirty="0"/>
          </a:p>
          <a:p>
            <a:pPr>
              <a:buSzTx/>
              <a:buNone/>
              <a:defRPr sz="2200"/>
            </a:pPr>
            <a:r>
              <a:rPr dirty="0"/>
              <a:t> </a:t>
            </a:r>
          </a:p>
        </p:txBody>
      </p:sp>
      <p:pic>
        <p:nvPicPr>
          <p:cNvPr id="361" name="Picture 2" descr="Picture 2"/>
          <p:cNvPicPr>
            <a:picLocks noChangeAspect="1"/>
          </p:cNvPicPr>
          <p:nvPr/>
        </p:nvPicPr>
        <p:blipFill>
          <a:blip r:embed="rId2" cstate="print">
            <a:extLst/>
          </a:blip>
          <a:stretch>
            <a:fillRect/>
          </a:stretch>
        </p:blipFill>
        <p:spPr>
          <a:xfrm>
            <a:off x="246379" y="2073276"/>
            <a:ext cx="2955520" cy="2516187"/>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cstate="print"/>
          <a:srcRect/>
          <a:stretch>
            <a:fillRect/>
          </a:stretch>
        </p:blipFill>
        <p:spPr bwMode="auto">
          <a:xfrm>
            <a:off x="1301457" y="-34834"/>
            <a:ext cx="9319651" cy="6892834"/>
          </a:xfrm>
          <a:prstGeom prst="rect">
            <a:avLst/>
          </a:prstGeom>
          <a:noFill/>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itle 1"/>
          <p:cNvSpPr txBox="1">
            <a:spLocks noGrp="1"/>
          </p:cNvSpPr>
          <p:nvPr>
            <p:ph type="title"/>
          </p:nvPr>
        </p:nvSpPr>
        <p:spPr>
          <a:xfrm>
            <a:off x="1141413" y="618518"/>
            <a:ext cx="9905998" cy="1478571"/>
          </a:xfrm>
          <a:prstGeom prst="rect">
            <a:avLst/>
          </a:prstGeom>
        </p:spPr>
        <p:txBody>
          <a:bodyPr/>
          <a:lstStyle>
            <a:lvl1pPr algn="ctr">
              <a:defRPr sz="6000"/>
            </a:lvl1pPr>
          </a:lstStyle>
          <a:p>
            <a:r>
              <a:rPr dirty="0"/>
              <a:t>Falling safely</a:t>
            </a:r>
          </a:p>
        </p:txBody>
      </p:sp>
      <p:pic>
        <p:nvPicPr>
          <p:cNvPr id="2" name="Online Media 1">
            <a:hlinkClick r:id="" action="ppaction://media"/>
            <a:extLst>
              <a:ext uri="{FF2B5EF4-FFF2-40B4-BE49-F238E27FC236}">
                <a16:creationId xmlns:a16="http://schemas.microsoft.com/office/drawing/2014/main" id="{39D89826-EDCE-44F7-8477-84FDD0CA7ED6}"/>
              </a:ext>
            </a:extLst>
          </p:cNvPr>
          <p:cNvPicPr>
            <a:picLocks noRot="1" noChangeAspect="1"/>
          </p:cNvPicPr>
          <p:nvPr>
            <a:videoFile r:link="rId1"/>
          </p:nvPr>
        </p:nvPicPr>
        <p:blipFill>
          <a:blip r:embed="rId3" cstate="print"/>
          <a:stretch>
            <a:fillRect/>
          </a:stretch>
        </p:blipFill>
        <p:spPr>
          <a:xfrm>
            <a:off x="2800083" y="2097088"/>
            <a:ext cx="6920386" cy="3892718"/>
          </a:xfrm>
          <a:prstGeom prst="rect">
            <a:avLst/>
          </a:prstGeom>
        </p:spPr>
      </p:pic>
      <p:sp>
        <p:nvSpPr>
          <p:cNvPr id="3" name="Rectangle 2">
            <a:extLst>
              <a:ext uri="{FF2B5EF4-FFF2-40B4-BE49-F238E27FC236}">
                <a16:creationId xmlns:a16="http://schemas.microsoft.com/office/drawing/2014/main" id="{7CD8670B-E6FD-4717-A5A5-F07A9177F695}"/>
              </a:ext>
            </a:extLst>
          </p:cNvPr>
          <p:cNvSpPr/>
          <p:nvPr/>
        </p:nvSpPr>
        <p:spPr>
          <a:xfrm>
            <a:off x="4411717" y="1773923"/>
            <a:ext cx="3110147" cy="646331"/>
          </a:xfrm>
          <a:prstGeom prst="rect">
            <a:avLst/>
          </a:prstGeom>
        </p:spPr>
        <p:txBody>
          <a:bodyPr wrap="none">
            <a:spAutoFit/>
          </a:bodyPr>
          <a:lstStyle/>
          <a:p>
            <a:r>
              <a:rPr lang="en-US" dirty="0">
                <a:hlinkClick r:id="rId4"/>
              </a:rPr>
              <a:t>https://youtu.be/Fyan2o7PaxA</a:t>
            </a:r>
            <a:endParaRPr lang="en-US" dirty="0"/>
          </a:p>
          <a:p>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Local Resources"/>
          <p:cNvSpPr txBox="1">
            <a:spLocks noGrp="1"/>
          </p:cNvSpPr>
          <p:nvPr>
            <p:ph type="title"/>
          </p:nvPr>
        </p:nvSpPr>
        <p:spPr>
          <a:prstGeom prst="rect">
            <a:avLst/>
          </a:prstGeom>
        </p:spPr>
        <p:txBody>
          <a:bodyPr/>
          <a:lstStyle/>
          <a:p>
            <a:r>
              <a:rPr dirty="0"/>
              <a:t>Local Resources </a:t>
            </a:r>
          </a:p>
        </p:txBody>
      </p:sp>
      <p:sp>
        <p:nvSpPr>
          <p:cNvPr id="369" name="Stepping on program - Shannon Myers is a trainer at the Wisconsin Institute for Healthy aging.…"/>
          <p:cNvSpPr txBox="1">
            <a:spLocks noGrp="1"/>
          </p:cNvSpPr>
          <p:nvPr>
            <p:ph type="body" idx="1"/>
          </p:nvPr>
        </p:nvSpPr>
        <p:spPr>
          <a:prstGeom prst="rect">
            <a:avLst/>
          </a:prstGeom>
        </p:spPr>
        <p:txBody>
          <a:bodyPr>
            <a:normAutofit lnSpcReduction="10000"/>
          </a:bodyPr>
          <a:lstStyle/>
          <a:p>
            <a:r>
              <a:rPr dirty="0"/>
              <a:t>Stepping </a:t>
            </a:r>
            <a:r>
              <a:rPr lang="en-US" dirty="0"/>
              <a:t>O</a:t>
            </a:r>
            <a:r>
              <a:rPr dirty="0"/>
              <a:t>n </a:t>
            </a:r>
            <a:r>
              <a:rPr lang="en-US" dirty="0"/>
              <a:t>P</a:t>
            </a:r>
            <a:r>
              <a:rPr dirty="0"/>
              <a:t>rogram - Shannon Myers is a trainer at the Wisconsin Institute for Healthy </a:t>
            </a:r>
            <a:r>
              <a:rPr lang="en-US" dirty="0"/>
              <a:t>A</a:t>
            </a:r>
            <a:r>
              <a:rPr dirty="0"/>
              <a:t>ging. </a:t>
            </a:r>
          </a:p>
          <a:p>
            <a:pPr marL="685800" lvl="1" indent="-228600"/>
            <a:r>
              <a:rPr dirty="0"/>
              <a:t>This is a workshop to prevent falls</a:t>
            </a:r>
          </a:p>
          <a:p>
            <a:r>
              <a:rPr dirty="0"/>
              <a:t>Who is this for?</a:t>
            </a:r>
          </a:p>
          <a:p>
            <a:pPr marL="685800" lvl="1" indent="-228600"/>
            <a:r>
              <a:rPr dirty="0"/>
              <a:t>At risk for falling </a:t>
            </a:r>
          </a:p>
          <a:p>
            <a:pPr marL="685800" lvl="1" indent="-228600"/>
            <a:r>
              <a:rPr dirty="0"/>
              <a:t>Have a fear of falling</a:t>
            </a:r>
          </a:p>
          <a:p>
            <a:pPr marL="685800" lvl="1" indent="-228600"/>
            <a:r>
              <a:rPr dirty="0"/>
              <a:t>Who have fallen one or more times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itle 1"/>
          <p:cNvSpPr txBox="1">
            <a:spLocks noGrp="1"/>
          </p:cNvSpPr>
          <p:nvPr>
            <p:ph type="title"/>
          </p:nvPr>
        </p:nvSpPr>
        <p:spPr>
          <a:xfrm>
            <a:off x="1141412" y="609600"/>
            <a:ext cx="5934509" cy="1639886"/>
          </a:xfrm>
          <a:prstGeom prst="rect">
            <a:avLst/>
          </a:prstGeom>
        </p:spPr>
        <p:txBody>
          <a:bodyPr/>
          <a:lstStyle/>
          <a:p>
            <a:pPr algn="ctr"/>
            <a:r>
              <a:rPr dirty="0">
                <a:solidFill>
                  <a:schemeClr val="tx1">
                    <a:lumMod val="95000"/>
                    <a:lumOff val="5000"/>
                  </a:schemeClr>
                </a:solidFill>
              </a:rPr>
              <a:t>As we get older, </a:t>
            </a:r>
            <a:br>
              <a:rPr dirty="0">
                <a:solidFill>
                  <a:schemeClr val="tx1">
                    <a:lumMod val="95000"/>
                    <a:lumOff val="5000"/>
                  </a:schemeClr>
                </a:solidFill>
              </a:rPr>
            </a:br>
            <a:r>
              <a:rPr dirty="0">
                <a:solidFill>
                  <a:schemeClr val="tx1">
                    <a:lumMod val="95000"/>
                    <a:lumOff val="5000"/>
                  </a:schemeClr>
                </a:solidFill>
              </a:rPr>
              <a:t>falling is common but it is not normal</a:t>
            </a:r>
          </a:p>
        </p:txBody>
      </p:sp>
      <p:pic>
        <p:nvPicPr>
          <p:cNvPr id="323" name="Picture 6" descr="Picture 6"/>
          <p:cNvPicPr>
            <a:picLocks noChangeAspect="1"/>
          </p:cNvPicPr>
          <p:nvPr/>
        </p:nvPicPr>
        <p:blipFill>
          <a:blip r:embed="rId2" cstate="print">
            <a:extLst/>
          </a:blip>
          <a:stretch>
            <a:fillRect/>
          </a:stretch>
        </p:blipFill>
        <p:spPr>
          <a:xfrm>
            <a:off x="2541064" y="2586830"/>
            <a:ext cx="2943226" cy="2867026"/>
          </a:xfrm>
          <a:prstGeom prst="rect">
            <a:avLst/>
          </a:prstGeom>
          <a:ln w="12700">
            <a:miter lim="400000"/>
          </a:ln>
        </p:spPr>
      </p:pic>
      <p:pic>
        <p:nvPicPr>
          <p:cNvPr id="324" name="Picture Placeholder 9" descr="Picture Placeholder 9"/>
          <p:cNvPicPr>
            <a:picLocks noGrp="1" noChangeAspect="1"/>
          </p:cNvPicPr>
          <p:nvPr>
            <p:ph type="pic" idx="13"/>
          </p:nvPr>
        </p:nvPicPr>
        <p:blipFill>
          <a:blip r:embed="rId3" cstate="print">
            <a:extLst/>
          </a:blip>
          <a:srcRect l="9887" r="9887"/>
          <a:stretch>
            <a:fillRect/>
          </a:stretch>
        </p:blipFill>
        <p:spPr>
          <a:xfrm>
            <a:off x="7380721" y="609601"/>
            <a:ext cx="3666691" cy="5181599"/>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D598-D834-47EE-969C-478C12C4899C}"/>
              </a:ext>
            </a:extLst>
          </p:cNvPr>
          <p:cNvSpPr>
            <a:spLocks noGrp="1"/>
          </p:cNvSpPr>
          <p:nvPr>
            <p:ph type="title"/>
          </p:nvPr>
        </p:nvSpPr>
        <p:spPr/>
        <p:txBody>
          <a:bodyPr/>
          <a:lstStyle/>
          <a:p>
            <a:r>
              <a:rPr lang="en-US" dirty="0"/>
              <a:t>Stepping on program </a:t>
            </a:r>
          </a:p>
        </p:txBody>
      </p:sp>
      <p:sp>
        <p:nvSpPr>
          <p:cNvPr id="3" name="Text Placeholder 2">
            <a:extLst>
              <a:ext uri="{FF2B5EF4-FFF2-40B4-BE49-F238E27FC236}">
                <a16:creationId xmlns:a16="http://schemas.microsoft.com/office/drawing/2014/main" id="{3D519BF5-7AED-48CF-A633-3F486B00038C}"/>
              </a:ext>
            </a:extLst>
          </p:cNvPr>
          <p:cNvSpPr>
            <a:spLocks noGrp="1"/>
          </p:cNvSpPr>
          <p:nvPr>
            <p:ph type="body" idx="1"/>
          </p:nvPr>
        </p:nvSpPr>
        <p:spPr>
          <a:xfrm>
            <a:off x="1141412" y="2249486"/>
            <a:ext cx="5548557" cy="3541715"/>
          </a:xfrm>
        </p:spPr>
        <p:txBody>
          <a:bodyPr>
            <a:normAutofit fontScale="85000" lnSpcReduction="10000"/>
          </a:bodyPr>
          <a:lstStyle/>
          <a:p>
            <a:r>
              <a:rPr lang="en-US" dirty="0"/>
              <a:t>Subjects covered in Stepping On:</a:t>
            </a:r>
          </a:p>
          <a:p>
            <a:pPr lvl="1"/>
            <a:r>
              <a:rPr lang="en-US" dirty="0"/>
              <a:t>Strength and balance exercises </a:t>
            </a:r>
          </a:p>
          <a:p>
            <a:pPr lvl="1"/>
            <a:r>
              <a:rPr lang="en-US" dirty="0"/>
              <a:t>How vision plays with keeping you balance</a:t>
            </a:r>
          </a:p>
          <a:p>
            <a:pPr lvl="1"/>
            <a:r>
              <a:rPr lang="en-US" dirty="0"/>
              <a:t>How taking some medications lead to falls</a:t>
            </a:r>
          </a:p>
          <a:p>
            <a:pPr lvl="1"/>
            <a:r>
              <a:rPr lang="en-US" dirty="0"/>
              <a:t>How to stay safe when outside in your community </a:t>
            </a:r>
          </a:p>
          <a:p>
            <a:pPr lvl="1"/>
            <a:r>
              <a:rPr lang="en-US" dirty="0"/>
              <a:t>Home safety </a:t>
            </a:r>
          </a:p>
          <a:p>
            <a:pPr lvl="1"/>
            <a:r>
              <a:rPr lang="en-US" dirty="0"/>
              <a:t>Selecting the right footwear </a:t>
            </a:r>
          </a:p>
          <a:p>
            <a:pPr lvl="1"/>
            <a:endParaRPr lang="en-US" dirty="0"/>
          </a:p>
        </p:txBody>
      </p:sp>
      <p:sp>
        <p:nvSpPr>
          <p:cNvPr id="6" name="TextBox 5">
            <a:extLst>
              <a:ext uri="{FF2B5EF4-FFF2-40B4-BE49-F238E27FC236}">
                <a16:creationId xmlns:a16="http://schemas.microsoft.com/office/drawing/2014/main" id="{53EAA952-895E-4043-B700-9CAF99F18830}"/>
              </a:ext>
            </a:extLst>
          </p:cNvPr>
          <p:cNvSpPr txBox="1"/>
          <p:nvPr/>
        </p:nvSpPr>
        <p:spPr>
          <a:xfrm>
            <a:off x="6689969" y="2249486"/>
            <a:ext cx="4587631"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mj-lt"/>
                <a:ea typeface="+mj-ea"/>
                <a:cs typeface="+mj-cs"/>
                <a:sym typeface="Tw Cen MT"/>
              </a:rPr>
              <a:t>Benefits of the program:</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latin typeface="+mj-lt"/>
              <a:ea typeface="+mj-ea"/>
              <a:cs typeface="+mj-cs"/>
              <a:sym typeface="Tw Cen MT"/>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Learn to step with confidence </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Learn with people your age </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Up to date information on fall prevention</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Be able to share what you learned </a:t>
            </a:r>
          </a:p>
          <a:p>
            <a:pPr marR="0" algn="l" defTabSz="457200" rtl="0" fontAlgn="auto" latinLnBrk="0" hangingPunct="0">
              <a:lnSpc>
                <a:spcPct val="100000"/>
              </a:lnSpc>
              <a:spcBef>
                <a:spcPts val="0"/>
              </a:spcBef>
              <a:spcAft>
                <a:spcPts val="0"/>
              </a:spcAft>
              <a:buClrTx/>
              <a:buSzTx/>
              <a:tabLst/>
            </a:pPr>
            <a:endParaRPr lang="en-US" sz="2000" dirty="0">
              <a:solidFill>
                <a:schemeClr val="bg1"/>
              </a:solidFill>
            </a:endParaRPr>
          </a:p>
          <a:p>
            <a:pPr marL="342900" lvl="7" indent="-342900" algn="ctr">
              <a:buFont typeface="Arial" panose="020B0604020202020204" pitchFamily="34" charset="0"/>
              <a:buChar char="•"/>
            </a:pPr>
            <a:endParaRPr lang="en-US" sz="2000" dirty="0">
              <a:solidFill>
                <a:schemeClr val="bg1"/>
              </a:solidFill>
            </a:endParaRPr>
          </a:p>
          <a:p>
            <a:pPr marL="342900" lvl="2" indent="-342900">
              <a:buFont typeface="Arial" panose="020B0604020202020204" pitchFamily="34" charset="0"/>
              <a:buChar char="•"/>
            </a:pPr>
            <a:endParaRPr kumimoji="0" lang="en-US" sz="2000" b="0" i="0" u="none" strike="noStrike" cap="none" spc="0" normalizeH="0" baseline="0" dirty="0">
              <a:ln>
                <a:noFill/>
              </a:ln>
              <a:solidFill>
                <a:schemeClr val="bg1"/>
              </a:solidFill>
              <a:effectLst/>
              <a:uFillTx/>
              <a:latin typeface="+mj-lt"/>
              <a:ea typeface="+mj-ea"/>
              <a:cs typeface="+mj-cs"/>
              <a:sym typeface="Tw Cen MT"/>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Tw Cen MT"/>
            </a:endParaRPr>
          </a:p>
        </p:txBody>
      </p:sp>
      <p:pic>
        <p:nvPicPr>
          <p:cNvPr id="8" name="Picture 7">
            <a:extLst>
              <a:ext uri="{FF2B5EF4-FFF2-40B4-BE49-F238E27FC236}">
                <a16:creationId xmlns:a16="http://schemas.microsoft.com/office/drawing/2014/main" id="{B4448AAF-4916-4ACC-8354-67EDD5415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061" y="4341543"/>
            <a:ext cx="2094523" cy="2094523"/>
          </a:xfrm>
          <a:prstGeom prst="rect">
            <a:avLst/>
          </a:prstGeom>
        </p:spPr>
      </p:pic>
    </p:spTree>
    <p:extLst>
      <p:ext uri="{BB962C8B-B14F-4D97-AF65-F5344CB8AC3E}">
        <p14:creationId xmlns:p14="http://schemas.microsoft.com/office/powerpoint/2010/main" val="9591602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Upcoming Fall prevention programs in the brown county area -"/>
          <p:cNvSpPr txBox="1">
            <a:spLocks noGrp="1"/>
          </p:cNvSpPr>
          <p:nvPr>
            <p:ph type="body" sz="quarter" idx="1"/>
          </p:nvPr>
        </p:nvSpPr>
        <p:spPr>
          <a:xfrm>
            <a:off x="876300" y="676125"/>
            <a:ext cx="9906000" cy="850754"/>
          </a:xfrm>
          <a:prstGeom prst="rect">
            <a:avLst/>
          </a:prstGeom>
        </p:spPr>
        <p:txBody>
          <a:bodyPr/>
          <a:lstStyle/>
          <a:p>
            <a:r>
              <a:rPr dirty="0"/>
              <a:t>Upcoming Fall prevention programs in the brown county area - </a:t>
            </a:r>
          </a:p>
        </p:txBody>
      </p:sp>
      <p:pic>
        <p:nvPicPr>
          <p:cNvPr id="372" name="Image" descr="Image"/>
          <p:cNvPicPr>
            <a:picLocks noChangeAspect="1"/>
          </p:cNvPicPr>
          <p:nvPr/>
        </p:nvPicPr>
        <p:blipFill>
          <a:blip r:embed="rId2" cstate="print">
            <a:extLst/>
          </a:blip>
          <a:stretch>
            <a:fillRect/>
          </a:stretch>
        </p:blipFill>
        <p:spPr>
          <a:xfrm>
            <a:off x="934484" y="1405434"/>
            <a:ext cx="9250916" cy="519373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icture 2" descr="Picture 2"/>
          <p:cNvPicPr>
            <a:picLocks noChangeAspect="1"/>
          </p:cNvPicPr>
          <p:nvPr/>
        </p:nvPicPr>
        <p:blipFill>
          <a:blip r:embed="rId2" cstate="print">
            <a:extLst/>
          </a:blip>
          <a:stretch>
            <a:fillRect/>
          </a:stretch>
        </p:blipFill>
        <p:spPr>
          <a:xfrm>
            <a:off x="1813923" y="0"/>
            <a:ext cx="8544923" cy="6946195"/>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itle 1"/>
          <p:cNvSpPr txBox="1">
            <a:spLocks noGrp="1"/>
          </p:cNvSpPr>
          <p:nvPr>
            <p:ph type="title"/>
          </p:nvPr>
        </p:nvSpPr>
        <p:spPr>
          <a:xfrm>
            <a:off x="1099210" y="294961"/>
            <a:ext cx="9905998" cy="1478571"/>
          </a:xfrm>
          <a:prstGeom prst="rect">
            <a:avLst/>
          </a:prstGeom>
        </p:spPr>
        <p:txBody>
          <a:bodyPr/>
          <a:lstStyle>
            <a:lvl1pPr algn="ctr"/>
          </a:lstStyle>
          <a:p>
            <a:r>
              <a:rPr dirty="0"/>
              <a:t>WORKS CITED</a:t>
            </a:r>
          </a:p>
        </p:txBody>
      </p:sp>
      <p:sp>
        <p:nvSpPr>
          <p:cNvPr id="375" name="Content Placeholder 2"/>
          <p:cNvSpPr txBox="1">
            <a:spLocks noGrp="1"/>
          </p:cNvSpPr>
          <p:nvPr>
            <p:ph type="body" idx="1"/>
          </p:nvPr>
        </p:nvSpPr>
        <p:spPr>
          <a:xfrm>
            <a:off x="1113276" y="1638427"/>
            <a:ext cx="9906001" cy="4543067"/>
          </a:xfrm>
          <a:prstGeom prst="rect">
            <a:avLst/>
          </a:prstGeom>
        </p:spPr>
        <p:txBody>
          <a:bodyPr>
            <a:normAutofit fontScale="92500" lnSpcReduction="20000"/>
          </a:bodyPr>
          <a:lstStyle/>
          <a:p>
            <a:pPr>
              <a:defRPr sz="2200"/>
            </a:pPr>
            <a:r>
              <a:rPr lang="en-US" dirty="0">
                <a:solidFill>
                  <a:schemeClr val="tx1"/>
                </a:solidFill>
                <a:uFill>
                  <a:solidFill>
                    <a:srgbClr val="B8FA56"/>
                  </a:solidFill>
                </a:uFill>
                <a:hlinkClick r:id="rId2"/>
              </a:rPr>
              <a:t>Preventing Falls and Fractures. 2017. National Institute For Aging 	</a:t>
            </a:r>
            <a:r>
              <a:rPr dirty="0">
                <a:solidFill>
                  <a:schemeClr val="tx1"/>
                </a:solidFill>
                <a:uFill>
                  <a:solidFill>
                    <a:srgbClr val="B8FA56"/>
                  </a:solidFill>
                </a:uFill>
                <a:hlinkClick r:id="rId2"/>
              </a:rPr>
              <a:t>https://www.nia.nih.gov/health/prevent-falls-and-fractures</a:t>
            </a:r>
          </a:p>
          <a:p>
            <a:pPr>
              <a:defRPr sz="2200"/>
            </a:pPr>
            <a:r>
              <a:rPr lang="en-US" dirty="0">
                <a:solidFill>
                  <a:schemeClr val="tx1"/>
                </a:solidFill>
                <a:uFill>
                  <a:solidFill>
                    <a:srgbClr val="B8FA56"/>
                  </a:solidFill>
                </a:uFill>
                <a:hlinkClick r:id="rId3"/>
              </a:rPr>
              <a:t>Important Facts About Falls. Center of Disease and Control. 	</a:t>
            </a:r>
            <a:r>
              <a:rPr dirty="0">
                <a:solidFill>
                  <a:schemeClr val="tx1"/>
                </a:solidFill>
                <a:uFill>
                  <a:solidFill>
                    <a:srgbClr val="B8FA56"/>
                  </a:solidFill>
                </a:uFill>
                <a:hlinkClick r:id="rId3"/>
              </a:rPr>
              <a:t>https://www.cdc.gov/homeandrecreationalsafety/falls/adultfalls.html</a:t>
            </a:r>
            <a:r>
              <a:rPr dirty="0">
                <a:solidFill>
                  <a:schemeClr val="tx1"/>
                </a:solidFill>
              </a:rPr>
              <a:t> </a:t>
            </a:r>
          </a:p>
          <a:p>
            <a:pPr>
              <a:defRPr sz="2200"/>
            </a:pPr>
            <a:r>
              <a:rPr lang="en-US" dirty="0">
                <a:solidFill>
                  <a:schemeClr val="tx1"/>
                </a:solidFill>
                <a:uFill>
                  <a:solidFill>
                    <a:srgbClr val="B8FA56"/>
                  </a:solidFill>
                </a:uFill>
                <a:hlinkClick r:id="rId4"/>
              </a:rPr>
              <a:t>Fall Prevention with Stepping On. Wisconsin Institute for Healthy Aging. 	</a:t>
            </a:r>
            <a:r>
              <a:rPr dirty="0">
                <a:solidFill>
                  <a:schemeClr val="tx1"/>
                </a:solidFill>
                <a:uFill>
                  <a:solidFill>
                    <a:srgbClr val="B8FA56"/>
                  </a:solidFill>
                </a:uFill>
                <a:hlinkClick r:id="rId4"/>
              </a:rPr>
              <a:t>https://wihealthyaging.org/stepping-on</a:t>
            </a:r>
            <a:endParaRPr lang="en-US" dirty="0">
              <a:solidFill>
                <a:schemeClr val="tx1"/>
              </a:solidFill>
              <a:uFill>
                <a:solidFill>
                  <a:srgbClr val="B8FA56"/>
                </a:solidFill>
              </a:uFill>
              <a:hlinkClick r:id="rId4"/>
            </a:endParaRPr>
          </a:p>
          <a:p>
            <a:pPr fontAlgn="ctr"/>
            <a:r>
              <a:rPr lang="en-US" dirty="0">
                <a:solidFill>
                  <a:schemeClr val="tx1"/>
                </a:solidFill>
              </a:rPr>
              <a:t>National Council on Aging, (2018), Retrieved from					 </a:t>
            </a:r>
            <a:r>
              <a:rPr lang="en-US" dirty="0">
                <a:solidFill>
                  <a:schemeClr val="tx1"/>
                </a:solidFill>
                <a:hlinkClick r:id="rId5"/>
              </a:rPr>
              <a:t>https://www.ncoa.org/healthyaging/falls-prevention/preventing-falls-tips-for-</a:t>
            </a:r>
            <a:r>
              <a:rPr lang="en-US" dirty="0">
                <a:solidFill>
                  <a:schemeClr val="tx1"/>
                </a:solidFill>
              </a:rPr>
              <a:t>	older-adults-and-caregivers/6-steps-to-	protect-your-older-loved-one-from-a	-fall/</a:t>
            </a:r>
          </a:p>
          <a:p>
            <a:pPr fontAlgn="ctr"/>
            <a:r>
              <a:rPr lang="en-US" dirty="0">
                <a:solidFill>
                  <a:schemeClr val="tx1"/>
                </a:solidFill>
              </a:rPr>
              <a:t>Seniorliving.org, (2001-2018). </a:t>
            </a:r>
            <a:r>
              <a:rPr lang="en-US">
                <a:solidFill>
                  <a:schemeClr val="tx1"/>
                </a:solidFill>
              </a:rPr>
              <a:t>Retrieved from						 </a:t>
            </a:r>
            <a:r>
              <a:rPr lang="en-US" dirty="0">
                <a:solidFill>
                  <a:schemeClr val="tx1"/>
                </a:solidFill>
                <a:hlinkClick r:id="rId6"/>
              </a:rPr>
              <a:t>https://www.seniorliving.org/healthcare</a:t>
            </a:r>
            <a:r>
              <a:rPr lang="en-US">
                <a:solidFill>
                  <a:schemeClr val="tx1"/>
                </a:solidFill>
                <a:hlinkClick r:id="rId6"/>
              </a:rPr>
              <a:t>/senior-fall-</a:t>
            </a:r>
            <a:r>
              <a:rPr lang="en-US">
                <a:solidFill>
                  <a:schemeClr val="tx1"/>
                </a:solidFill>
              </a:rPr>
              <a:t>prevention</a:t>
            </a:r>
            <a:r>
              <a:rPr lang="en-US" dirty="0">
                <a:solidFill>
                  <a:schemeClr val="tx1"/>
                </a:solidFill>
              </a:rPr>
              <a:t>/</a:t>
            </a:r>
          </a:p>
          <a:p>
            <a:pPr>
              <a:defRPr sz="2200"/>
            </a:pPr>
            <a:endParaRPr lang="en-US" u="sng" dirty="0">
              <a:solidFill>
                <a:srgbClr val="B8FA56"/>
              </a:solidFill>
              <a:uFill>
                <a:solidFill>
                  <a:srgbClr val="B8FA56"/>
                </a:solidFill>
              </a:uFill>
              <a:hlinkClick r:id="rId4"/>
            </a:endParaRPr>
          </a:p>
          <a:p>
            <a:pPr>
              <a:defRPr sz="2200"/>
            </a:pPr>
            <a:endParaRPr u="sng" dirty="0">
              <a:solidFill>
                <a:srgbClr val="B8FA56"/>
              </a:solidFill>
              <a:uFill>
                <a:solidFill>
                  <a:srgbClr val="B8FA56"/>
                </a:solidFill>
              </a:uFill>
              <a:hlinkClick r:id="rId4"/>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itle 1"/>
          <p:cNvSpPr txBox="1">
            <a:spLocks noGrp="1"/>
          </p:cNvSpPr>
          <p:nvPr>
            <p:ph type="title"/>
          </p:nvPr>
        </p:nvSpPr>
        <p:spPr>
          <a:xfrm>
            <a:off x="1141413" y="618518"/>
            <a:ext cx="9905998" cy="908625"/>
          </a:xfrm>
          <a:prstGeom prst="rect">
            <a:avLst/>
          </a:prstGeom>
        </p:spPr>
        <p:txBody>
          <a:bodyPr/>
          <a:lstStyle>
            <a:lvl1pPr algn="ctr"/>
          </a:lstStyle>
          <a:p>
            <a:r>
              <a:rPr dirty="0"/>
              <a:t>Facts about falls</a:t>
            </a:r>
          </a:p>
        </p:txBody>
      </p:sp>
      <p:sp>
        <p:nvSpPr>
          <p:cNvPr id="327" name="Content Placeholder 2"/>
          <p:cNvSpPr txBox="1">
            <a:spLocks noGrp="1"/>
          </p:cNvSpPr>
          <p:nvPr>
            <p:ph type="body" idx="1"/>
          </p:nvPr>
        </p:nvSpPr>
        <p:spPr>
          <a:xfrm>
            <a:off x="1141413" y="1527141"/>
            <a:ext cx="9905998" cy="4506014"/>
          </a:xfrm>
          <a:prstGeom prst="rect">
            <a:avLst/>
          </a:prstGeom>
        </p:spPr>
        <p:txBody>
          <a:bodyPr/>
          <a:lstStyle/>
          <a:p>
            <a:r>
              <a:rPr dirty="0"/>
              <a:t>Falls are the leading cause of fatal and non-fatal injuries in people 65 and older</a:t>
            </a:r>
          </a:p>
          <a:p>
            <a:r>
              <a:rPr dirty="0"/>
              <a:t>Even if a fall doesn’t kill you it can drastically change your life</a:t>
            </a:r>
          </a:p>
          <a:p>
            <a:r>
              <a:rPr dirty="0"/>
              <a:t>Falls can result in broken bones, hip fractures and head injuries</a:t>
            </a:r>
          </a:p>
          <a:p>
            <a:r>
              <a:rPr dirty="0"/>
              <a:t>Even minor falls can cause “fear of falling” or depression which makes it more difficult to stay active</a:t>
            </a:r>
          </a:p>
          <a:p>
            <a:r>
              <a:rPr dirty="0"/>
              <a:t>Sometimes broken bones don’t heal properly and can be more likely to break again in the future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ontent Placeholder 2"/>
          <p:cNvSpPr txBox="1">
            <a:spLocks noGrp="1"/>
          </p:cNvSpPr>
          <p:nvPr>
            <p:ph type="body" idx="1"/>
          </p:nvPr>
        </p:nvSpPr>
        <p:spPr>
          <a:xfrm>
            <a:off x="1194463" y="605818"/>
            <a:ext cx="9803074" cy="5646364"/>
          </a:xfrm>
          <a:prstGeom prst="rect">
            <a:avLst/>
          </a:prstGeom>
        </p:spPr>
        <p:txBody>
          <a:bodyPr/>
          <a:lstStyle/>
          <a:p>
            <a:pPr>
              <a:lnSpc>
                <a:spcPct val="108000"/>
              </a:lnSpc>
              <a:defRPr sz="3200"/>
            </a:pPr>
            <a:endParaRPr dirty="0"/>
          </a:p>
          <a:p>
            <a:pPr>
              <a:lnSpc>
                <a:spcPct val="108000"/>
              </a:lnSpc>
              <a:defRPr sz="3200"/>
            </a:pPr>
            <a:r>
              <a:rPr dirty="0"/>
              <a:t>Every 11 seconds a senior is seen in an emergency room for a fall-related injury</a:t>
            </a:r>
          </a:p>
          <a:p>
            <a:pPr>
              <a:lnSpc>
                <a:spcPct val="108000"/>
              </a:lnSpc>
              <a:defRPr sz="3200"/>
            </a:pPr>
            <a:r>
              <a:rPr dirty="0"/>
              <a:t>One out of three older adults falls each year</a:t>
            </a:r>
          </a:p>
          <a:p>
            <a:pPr>
              <a:lnSpc>
                <a:spcPct val="108000"/>
              </a:lnSpc>
              <a:defRPr sz="3200"/>
            </a:pPr>
            <a:r>
              <a:rPr dirty="0"/>
              <a:t>Within 6 months, 2/3 of those will fall again</a:t>
            </a:r>
          </a:p>
          <a:p>
            <a:pPr>
              <a:lnSpc>
                <a:spcPct val="108000"/>
              </a:lnSpc>
              <a:defRPr sz="3200"/>
            </a:pPr>
            <a:r>
              <a:rPr dirty="0"/>
              <a:t>Men are at a greater risk of dying due to a fall than women. However, women are more often injured from a fall than men. For example, hip fracture rates are over  double of those for men.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rot="10800000">
            <a:off x="8328992" y="785121"/>
            <a:ext cx="3354525" cy="45720"/>
          </a:xfrm>
          <a:prstGeom prst="rect">
            <a:avLst/>
          </a:prstGeom>
        </p:spPr>
        <p:txBody>
          <a:bodyPr>
            <a:normAutofit fontScale="90000"/>
          </a:bodyPr>
          <a:lstStyle/>
          <a:p>
            <a:pPr defTabSz="365760">
              <a:defRPr sz="1280"/>
            </a:pPr>
            <a:endParaRPr dirty="0"/>
          </a:p>
        </p:txBody>
      </p:sp>
      <p:sp>
        <p:nvSpPr>
          <p:cNvPr id="332" name="Content Placeholder 2"/>
          <p:cNvSpPr txBox="1">
            <a:spLocks noGrp="1"/>
          </p:cNvSpPr>
          <p:nvPr>
            <p:ph type="body" idx="1"/>
          </p:nvPr>
        </p:nvSpPr>
        <p:spPr>
          <a:xfrm>
            <a:off x="1141411" y="1084082"/>
            <a:ext cx="9906001" cy="4707119"/>
          </a:xfrm>
          <a:prstGeom prst="rect">
            <a:avLst/>
          </a:prstGeom>
        </p:spPr>
        <p:txBody>
          <a:bodyPr/>
          <a:lstStyle/>
          <a:p>
            <a:pPr>
              <a:defRPr sz="3600"/>
            </a:pPr>
            <a:r>
              <a:rPr dirty="0"/>
              <a:t>Seniors over 75 are up to five times more likely to be admitted to a long-term care facility for a year or more after a fall than those age 65 to 74.</a:t>
            </a:r>
          </a:p>
          <a:p>
            <a:pPr>
              <a:defRPr sz="3600"/>
            </a:pPr>
            <a:r>
              <a:rPr dirty="0"/>
              <a:t>Chances of serious injury from falling increase by four times for seniors 85 and older when compared to those 65 to 74.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1"/>
          <p:cNvSpPr txBox="1">
            <a:spLocks noGrp="1"/>
          </p:cNvSpPr>
          <p:nvPr>
            <p:ph type="title"/>
          </p:nvPr>
        </p:nvSpPr>
        <p:spPr>
          <a:xfrm>
            <a:off x="1102225" y="383386"/>
            <a:ext cx="9905998" cy="1478572"/>
          </a:xfrm>
          <a:prstGeom prst="rect">
            <a:avLst/>
          </a:prstGeom>
        </p:spPr>
        <p:txBody>
          <a:bodyPr/>
          <a:lstStyle/>
          <a:p>
            <a:r>
              <a:rPr dirty="0"/>
              <a:t>The Cost of Falling </a:t>
            </a:r>
          </a:p>
        </p:txBody>
      </p:sp>
      <p:sp>
        <p:nvSpPr>
          <p:cNvPr id="335" name="Content Placeholder 2"/>
          <p:cNvSpPr txBox="1">
            <a:spLocks noGrp="1"/>
          </p:cNvSpPr>
          <p:nvPr>
            <p:ph type="body" idx="1"/>
          </p:nvPr>
        </p:nvSpPr>
        <p:spPr>
          <a:xfrm>
            <a:off x="855034" y="1456671"/>
            <a:ext cx="9048621" cy="4775317"/>
          </a:xfrm>
          <a:prstGeom prst="rect">
            <a:avLst/>
          </a:prstGeom>
        </p:spPr>
        <p:txBody>
          <a:bodyPr>
            <a:normAutofit/>
          </a:bodyPr>
          <a:lstStyle/>
          <a:p>
            <a:r>
              <a:rPr sz="2800" dirty="0"/>
              <a:t>1 out of every 5 falls cause broken bones or a head injury </a:t>
            </a:r>
          </a:p>
          <a:p>
            <a:r>
              <a:rPr sz="2800" dirty="0"/>
              <a:t>Each year 2.8 million older people are treated in the emergency room due to fall injuries and 800,000 are hospitalized </a:t>
            </a:r>
          </a:p>
          <a:p>
            <a:r>
              <a:rPr sz="2800" dirty="0"/>
              <a:t>300,000 older individuals are hospitalized for hip fractures </a:t>
            </a:r>
          </a:p>
          <a:p>
            <a:r>
              <a:rPr sz="2800" dirty="0"/>
              <a:t>In 2015, the total medical costs for falls totaled more than $50 billion.</a:t>
            </a:r>
            <a:r>
              <a:rPr sz="2800" baseline="30000" dirty="0"/>
              <a:t> </a:t>
            </a:r>
            <a:r>
              <a:rPr sz="2800" dirty="0"/>
              <a:t>Medicare and Medicaid covered only  75% of these costs.</a:t>
            </a:r>
          </a:p>
        </p:txBody>
      </p:sp>
      <p:pic>
        <p:nvPicPr>
          <p:cNvPr id="336" name="Picture 2" descr="Picture 2"/>
          <p:cNvPicPr>
            <a:picLocks noChangeAspect="1"/>
          </p:cNvPicPr>
          <p:nvPr/>
        </p:nvPicPr>
        <p:blipFill>
          <a:blip r:embed="rId2" cstate="print">
            <a:extLst/>
          </a:blip>
          <a:stretch>
            <a:fillRect/>
          </a:stretch>
        </p:blipFill>
        <p:spPr>
          <a:xfrm>
            <a:off x="9640389" y="4388521"/>
            <a:ext cx="2312128" cy="210598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Picture 6" descr="Picture 6"/>
          <p:cNvPicPr>
            <a:picLocks noChangeAspect="1"/>
          </p:cNvPicPr>
          <p:nvPr/>
        </p:nvPicPr>
        <p:blipFill>
          <a:blip r:embed="rId2" cstate="print">
            <a:extLst/>
          </a:blip>
          <a:stretch>
            <a:fillRect/>
          </a:stretch>
        </p:blipFill>
        <p:spPr>
          <a:xfrm>
            <a:off x="2902184" y="640147"/>
            <a:ext cx="6495816" cy="548633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le 1"/>
          <p:cNvSpPr txBox="1">
            <a:spLocks noGrp="1"/>
          </p:cNvSpPr>
          <p:nvPr>
            <p:ph type="title"/>
          </p:nvPr>
        </p:nvSpPr>
        <p:spPr>
          <a:xfrm>
            <a:off x="1141413" y="320510"/>
            <a:ext cx="9905998" cy="5470692"/>
          </a:xfrm>
          <a:prstGeom prst="rect">
            <a:avLst/>
          </a:prstGeom>
        </p:spPr>
        <p:txBody>
          <a:bodyPr/>
          <a:lstStyle/>
          <a:p>
            <a:pPr algn="ctr">
              <a:defRPr sz="6000" b="1">
                <a:ln w="13461">
                  <a:solidFill>
                    <a:srgbClr val="000000"/>
                  </a:solidFill>
                </a:ln>
                <a:effectLst>
                  <a:outerShdw dist="38100" dir="2700000" rotWithShape="0">
                    <a:schemeClr val="accent5"/>
                  </a:outerShdw>
                </a:effectLst>
              </a:defRPr>
            </a:pPr>
            <a:br>
              <a:rPr dirty="0"/>
            </a:br>
            <a:r>
              <a:rPr sz="7300" dirty="0"/>
              <a:t>FALLS</a:t>
            </a:r>
            <a:br>
              <a:rPr sz="7300" dirty="0"/>
            </a:br>
            <a:r>
              <a:rPr sz="7300" cap="none" dirty="0"/>
              <a:t>ARE</a:t>
            </a:r>
            <a:br>
              <a:rPr sz="7300" cap="none" dirty="0"/>
            </a:br>
            <a:r>
              <a:rPr sz="7300" dirty="0"/>
              <a:t>PREVENTABLE</a:t>
            </a:r>
            <a:br>
              <a:rPr sz="7300" dirty="0"/>
            </a:br>
            <a:endParaRPr sz="73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giphy" descr="giphy"/>
          <p:cNvPicPr>
            <a:picLocks/>
          </p:cNvPicPr>
          <p:nvPr>
            <a:videoFile r:link="rId2"/>
            <p:extLst>
              <p:ext uri="{DAA4B4D4-6D71-4841-9C94-3DE7FCFB9230}">
                <p14:media xmlns:p14="http://schemas.microsoft.com/office/powerpoint/2010/main" r:embed="rId1"/>
              </p:ext>
            </p:extLst>
          </p:nvPr>
        </p:nvPicPr>
        <p:blipFill>
          <a:blip r:embed="rId4" cstate="print">
            <a:extLst/>
          </a:blip>
          <a:stretch>
            <a:fillRect/>
          </a:stretch>
        </p:blipFill>
        <p:spPr>
          <a:xfrm>
            <a:off x="3170583" y="336581"/>
            <a:ext cx="5716281" cy="57639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3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3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42"/>
                </p:tgtEl>
              </p:cMediaNode>
            </p:video>
          </p:childTnLst>
        </p:cTn>
      </p:par>
    </p:tnLst>
  </p:timing>
</p:sld>
</file>

<file path=ppt/theme/theme1.xml><?xml version="1.0" encoding="utf-8"?>
<a:theme xmlns:a="http://schemas.openxmlformats.org/drawingml/2006/main" name="Circuit">
  <a:themeElements>
    <a:clrScheme name="Circuit">
      <a:dk1>
        <a:srgbClr val="000000"/>
      </a:dk1>
      <a:lt1>
        <a:srgbClr val="FFFFFF"/>
      </a:lt1>
      <a:dk2>
        <a:srgbClr val="A7A7A7"/>
      </a:dk2>
      <a:lt2>
        <a:srgbClr val="535353"/>
      </a:lt2>
      <a:accent1>
        <a:srgbClr val="9ACD4C"/>
      </a:accent1>
      <a:accent2>
        <a:srgbClr val="FAA93A"/>
      </a:accent2>
      <a:accent3>
        <a:srgbClr val="D35940"/>
      </a:accent3>
      <a:accent4>
        <a:srgbClr val="B258D3"/>
      </a:accent4>
      <a:accent5>
        <a:srgbClr val="63A0CC"/>
      </a:accent5>
      <a:accent6>
        <a:srgbClr val="8AC4A7"/>
      </a:accent6>
      <a:hlink>
        <a:srgbClr val="0000FF"/>
      </a:hlink>
      <a:folHlink>
        <a:srgbClr val="FF00FF"/>
      </a:folHlink>
    </a:clrScheme>
    <a:fontScheme name="Circuit">
      <a:majorFont>
        <a:latin typeface="Tw Cen MT"/>
        <a:ea typeface="Tw Cen MT"/>
        <a:cs typeface="Tw Cen MT"/>
      </a:majorFont>
      <a:minorFont>
        <a:latin typeface="Helvetica"/>
        <a:ea typeface="Helvetica"/>
        <a:cs typeface="Helvetica"/>
      </a:minorFont>
    </a:fontScheme>
    <a:fmtScheme name="Circu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rcuit">
  <a:themeElements>
    <a:clrScheme name="Circuit">
      <a:dk1>
        <a:srgbClr val="000000"/>
      </a:dk1>
      <a:lt1>
        <a:srgbClr val="FFFFFF"/>
      </a:lt1>
      <a:dk2>
        <a:srgbClr val="A7A7A7"/>
      </a:dk2>
      <a:lt2>
        <a:srgbClr val="535353"/>
      </a:lt2>
      <a:accent1>
        <a:srgbClr val="9ACD4C"/>
      </a:accent1>
      <a:accent2>
        <a:srgbClr val="FAA93A"/>
      </a:accent2>
      <a:accent3>
        <a:srgbClr val="D35940"/>
      </a:accent3>
      <a:accent4>
        <a:srgbClr val="B258D3"/>
      </a:accent4>
      <a:accent5>
        <a:srgbClr val="63A0CC"/>
      </a:accent5>
      <a:accent6>
        <a:srgbClr val="8AC4A7"/>
      </a:accent6>
      <a:hlink>
        <a:srgbClr val="0000FF"/>
      </a:hlink>
      <a:folHlink>
        <a:srgbClr val="FF00FF"/>
      </a:folHlink>
    </a:clrScheme>
    <a:fontScheme name="Circuit">
      <a:majorFont>
        <a:latin typeface="Tw Cen MT"/>
        <a:ea typeface="Tw Cen MT"/>
        <a:cs typeface="Tw Cen MT"/>
      </a:majorFont>
      <a:minorFont>
        <a:latin typeface="Helvetica"/>
        <a:ea typeface="Helvetica"/>
        <a:cs typeface="Helvetica"/>
      </a:minorFont>
    </a:fontScheme>
    <a:fmtScheme name="Circu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TotalTime>
  <Words>783</Words>
  <Application>Microsoft Office PowerPoint</Application>
  <PresentationFormat>Widescreen</PresentationFormat>
  <Paragraphs>81</Paragraphs>
  <Slides>23</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Tw Cen MT</vt:lpstr>
      <vt:lpstr>Circuit</vt:lpstr>
      <vt:lpstr>Falls prevention</vt:lpstr>
      <vt:lpstr>As we get older,  falling is common but it is not normal</vt:lpstr>
      <vt:lpstr>Facts about falls</vt:lpstr>
      <vt:lpstr>PowerPoint Presentation</vt:lpstr>
      <vt:lpstr>PowerPoint Presentation</vt:lpstr>
      <vt:lpstr>The Cost of Falling </vt:lpstr>
      <vt:lpstr>PowerPoint Presentation</vt:lpstr>
      <vt:lpstr> FALLS ARE PREVENTABLE </vt:lpstr>
      <vt:lpstr>PowerPoint Presentation</vt:lpstr>
      <vt:lpstr> Fall prevention is a variety of actions to help reduce the number of accidental falls suffered by older people. Falls and fall related injuries are among the most serious and common medical problems experienced by older adults.  Fall prevention - Wikipedia en.wikipedia.org/wiki/Fall_prevention </vt:lpstr>
      <vt:lpstr>Common factors that lead to a fall</vt:lpstr>
      <vt:lpstr>PowerPoint Presentation</vt:lpstr>
      <vt:lpstr>Preventing falls in Home environment </vt:lpstr>
      <vt:lpstr>PowerPoint Presentation</vt:lpstr>
      <vt:lpstr>PowerPoint Presentation</vt:lpstr>
      <vt:lpstr>Preventing Falls For Everyone </vt:lpstr>
      <vt:lpstr>PowerPoint Presentation</vt:lpstr>
      <vt:lpstr>Falling safely</vt:lpstr>
      <vt:lpstr>Local Resources </vt:lpstr>
      <vt:lpstr>Stepping on program </vt:lpstr>
      <vt:lpstr>PowerPoint Presentation</vt:lpstr>
      <vt:lpstr>PowerPoint Presentation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prevention</dc:title>
  <dc:creator>pickles</dc:creator>
  <cp:lastModifiedBy>Nadine Kari</cp:lastModifiedBy>
  <cp:revision>17</cp:revision>
  <dcterms:modified xsi:type="dcterms:W3CDTF">2018-04-12T20:29:42Z</dcterms:modified>
</cp:coreProperties>
</file>